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660" r:id="rId1"/>
    <p:sldMasterId id="2147483663" r:id="rId2"/>
    <p:sldMasterId id="2147483669" r:id="rId3"/>
    <p:sldMasterId id="2147483683" r:id="rId4"/>
    <p:sldMasterId id="2147483697" r:id="rId5"/>
  </p:sldMasterIdLst>
  <p:notesMasterIdLst>
    <p:notesMasterId r:id="rId22"/>
  </p:notesMasterIdLst>
  <p:sldIdLst>
    <p:sldId id="256" r:id="rId6"/>
    <p:sldId id="288" r:id="rId7"/>
    <p:sldId id="289" r:id="rId8"/>
    <p:sldId id="290" r:id="rId9"/>
    <p:sldId id="297" r:id="rId10"/>
    <p:sldId id="299" r:id="rId11"/>
    <p:sldId id="308" r:id="rId12"/>
    <p:sldId id="306" r:id="rId13"/>
    <p:sldId id="305" r:id="rId14"/>
    <p:sldId id="304" r:id="rId15"/>
    <p:sldId id="307" r:id="rId16"/>
    <p:sldId id="300" r:id="rId17"/>
    <p:sldId id="301" r:id="rId18"/>
    <p:sldId id="302" r:id="rId19"/>
    <p:sldId id="303" r:id="rId20"/>
    <p:sldId id="30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253" autoAdjust="0"/>
    <p:restoredTop sz="94613"/>
  </p:normalViewPr>
  <p:slideViewPr>
    <p:cSldViewPr snapToGrid="0" snapToObjects="1">
      <p:cViewPr varScale="1">
        <p:scale>
          <a:sx n="96" d="100"/>
          <a:sy n="96" d="100"/>
        </p:scale>
        <p:origin x="69" y="15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305777-EB75-EF4C-9A66-49B54B674729}" type="datetimeFigureOut">
              <a:rPr lang="en-US" smtClean="0"/>
              <a:pPr/>
              <a:t>7/28/2020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115A77-D8FE-604E-A7CD-3B05D93F5CE2}" type="slidenum">
              <a:rPr lang="en-US" smtClean="0"/>
              <a:pPr/>
              <a:t>‹#›</a:t>
            </a:fld>
            <a:endParaRPr lang="en-US" dirty="0"/>
          </a:p>
        </p:txBody>
      </p:sp>
    </p:spTree>
    <p:extLst>
      <p:ext uri="{BB962C8B-B14F-4D97-AF65-F5344CB8AC3E}">
        <p14:creationId xmlns:p14="http://schemas.microsoft.com/office/powerpoint/2010/main" val="715114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Benefit to Situation is that 1. he already told you his position before the call, but 2. he was still willing to take the call. So, this gives you the opportunity to strategize before the call on how to redirect Art to move on something. This is where evaluating your relationship before the call and knowing where you stand with your compromise is important. </a:t>
            </a:r>
          </a:p>
        </p:txBody>
      </p:sp>
      <p:sp>
        <p:nvSpPr>
          <p:cNvPr id="4" name="Slide Number Placeholder 3"/>
          <p:cNvSpPr>
            <a:spLocks noGrp="1"/>
          </p:cNvSpPr>
          <p:nvPr>
            <p:ph type="sldNum" sz="quarter" idx="5"/>
          </p:nvPr>
        </p:nvSpPr>
        <p:spPr/>
        <p:txBody>
          <a:bodyPr/>
          <a:lstStyle/>
          <a:p>
            <a:fld id="{38115A77-D8FE-604E-A7CD-3B05D93F5CE2}" type="slidenum">
              <a:rPr lang="en-US" smtClean="0"/>
              <a:pPr/>
              <a:t>5</a:t>
            </a:fld>
            <a:endParaRPr lang="en-US" dirty="0"/>
          </a:p>
        </p:txBody>
      </p:sp>
    </p:spTree>
    <p:extLst>
      <p:ext uri="{BB962C8B-B14F-4D97-AF65-F5344CB8AC3E}">
        <p14:creationId xmlns:p14="http://schemas.microsoft.com/office/powerpoint/2010/main" val="3697655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things to note in keeping your donor’s head in the game. Be flexible with the current situation. Partner with experts in your administration that can help you think outside the box with solutions to your donor’s issues. As always, continue to steward your donor in a way that shows the immediate impact of their gift. </a:t>
            </a:r>
          </a:p>
        </p:txBody>
      </p:sp>
      <p:sp>
        <p:nvSpPr>
          <p:cNvPr id="4" name="Slide Number Placeholder 3"/>
          <p:cNvSpPr>
            <a:spLocks noGrp="1"/>
          </p:cNvSpPr>
          <p:nvPr>
            <p:ph type="sldNum" sz="quarter" idx="5"/>
          </p:nvPr>
        </p:nvSpPr>
        <p:spPr/>
        <p:txBody>
          <a:bodyPr/>
          <a:lstStyle/>
          <a:p>
            <a:fld id="{38115A77-D8FE-604E-A7CD-3B05D93F5CE2}" type="slidenum">
              <a:rPr lang="en-US" smtClean="0"/>
              <a:pPr/>
              <a:t>7</a:t>
            </a:fld>
            <a:endParaRPr lang="en-US" dirty="0"/>
          </a:p>
        </p:txBody>
      </p:sp>
    </p:spTree>
    <p:extLst>
      <p:ext uri="{BB962C8B-B14F-4D97-AF65-F5344CB8AC3E}">
        <p14:creationId xmlns:p14="http://schemas.microsoft.com/office/powerpoint/2010/main" val="1123404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115A77-D8FE-604E-A7CD-3B05D93F5CE2}" type="slidenum">
              <a:rPr lang="en-US" smtClean="0"/>
              <a:pPr/>
              <a:t>8</a:t>
            </a:fld>
            <a:endParaRPr lang="en-US" dirty="0"/>
          </a:p>
        </p:txBody>
      </p:sp>
    </p:spTree>
    <p:extLst>
      <p:ext uri="{BB962C8B-B14F-4D97-AF65-F5344CB8AC3E}">
        <p14:creationId xmlns:p14="http://schemas.microsoft.com/office/powerpoint/2010/main" val="1421453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Ron</a:t>
            </a:r>
            <a:r>
              <a:rPr lang="en-US" dirty="0"/>
              <a:t>:  Hi Clayton, how are things at LSU right now?</a:t>
            </a:r>
          </a:p>
          <a:p>
            <a:endParaRPr lang="en-US" b="1" dirty="0"/>
          </a:p>
          <a:p>
            <a:r>
              <a:rPr lang="en-US" b="1" dirty="0"/>
              <a:t>Clayton</a:t>
            </a:r>
            <a:r>
              <a:rPr lang="en-US" dirty="0"/>
              <a:t>: Hi Ron, thank you for taking my call. I appreciate you sharing your current situation regarding the proposal that I submitted to you earlier this year. There are really cool things LSU is doing to support the fight of COVID-19. One is making sure to help find recruiting scholarships for our SVM students to secure the best and the brightest.</a:t>
            </a:r>
          </a:p>
          <a:p>
            <a:endParaRPr lang="en-US" sz="800" dirty="0"/>
          </a:p>
          <a:p>
            <a:r>
              <a:rPr lang="en-US" b="1" dirty="0"/>
              <a:t>Ron</a:t>
            </a:r>
            <a:r>
              <a:rPr lang="en-US" dirty="0"/>
              <a:t>: Terrific! It sounds like LSU is really focused on making an immediate impact. That makes me feel good as that is where I was leaning before COVID. As I mentioned in my email, my mom is my first priority. I want to finalize my will now and make certain to be able and take care of myself and help the LSU SVM.</a:t>
            </a:r>
          </a:p>
          <a:p>
            <a:endParaRPr lang="en-US" dirty="0"/>
          </a:p>
          <a:p>
            <a:r>
              <a:rPr lang="en-US" b="1" dirty="0"/>
              <a:t>Clayton</a:t>
            </a:r>
            <a:r>
              <a:rPr lang="en-US" dirty="0"/>
              <a:t>: (Happy Medium Compromise) Absolutely! We understand, and we want to make sure you and your mom are taken care of first so we can still achieve what you want to do for LSU SVM.</a:t>
            </a:r>
            <a:endParaRPr lang="en-US" sz="800" dirty="0"/>
          </a:p>
          <a:p>
            <a:endParaRPr lang="en-US" dirty="0"/>
          </a:p>
          <a:p>
            <a:r>
              <a:rPr lang="en-US" dirty="0"/>
              <a:t>I really felt your passion about helping veterinary </a:t>
            </a:r>
          </a:p>
          <a:p>
            <a:r>
              <a:rPr lang="en-US" dirty="0"/>
              <a:t>students with a full-ride scholarship when we had breakfast earlier this year. Would you consider a companion gift to partially fund the spending account of the scholarship at $40,000 annually now?</a:t>
            </a:r>
          </a:p>
          <a:p>
            <a:endParaRPr lang="en-US" dirty="0"/>
          </a:p>
          <a:p>
            <a:endParaRPr lang="en-US" dirty="0"/>
          </a:p>
        </p:txBody>
      </p:sp>
      <p:sp>
        <p:nvSpPr>
          <p:cNvPr id="4" name="Slide Number Placeholder 3"/>
          <p:cNvSpPr>
            <a:spLocks noGrp="1"/>
          </p:cNvSpPr>
          <p:nvPr>
            <p:ph type="sldNum" sz="quarter" idx="10"/>
          </p:nvPr>
        </p:nvSpPr>
        <p:spPr/>
        <p:txBody>
          <a:bodyPr/>
          <a:lstStyle/>
          <a:p>
            <a:fld id="{38115A77-D8FE-604E-A7CD-3B05D93F5CE2}" type="slidenum">
              <a:rPr lang="en-US" smtClean="0"/>
              <a:pPr/>
              <a:t>9</a:t>
            </a:fld>
            <a:endParaRPr lang="en-US" dirty="0"/>
          </a:p>
        </p:txBody>
      </p:sp>
    </p:spTree>
    <p:extLst>
      <p:ext uri="{BB962C8B-B14F-4D97-AF65-F5344CB8AC3E}">
        <p14:creationId xmlns:p14="http://schemas.microsoft.com/office/powerpoint/2010/main" val="2921721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 Patient. </a:t>
            </a:r>
            <a:r>
              <a:rPr lang="en-US" dirty="0"/>
              <a:t>He let me know he still</a:t>
            </a:r>
            <a:r>
              <a:rPr lang="en-US" baseline="0" dirty="0"/>
              <a:t> wants to do a scholarship. He just needs to adjust his timeline now due to retirement and figuring out his level of giving. </a:t>
            </a:r>
          </a:p>
          <a:p>
            <a:r>
              <a:rPr lang="en-US" baseline="0" dirty="0"/>
              <a:t>Acknowledge our need but let him know we would be happy to wait. </a:t>
            </a:r>
          </a:p>
          <a:p>
            <a:r>
              <a:rPr lang="en-US" baseline="0" dirty="0"/>
              <a:t>Clarify when – would August work? </a:t>
            </a:r>
          </a:p>
          <a:p>
            <a:r>
              <a:rPr lang="en-US" baseline="0" dirty="0"/>
              <a:t>Discuss how important and impactful these gifts are now for 1</a:t>
            </a:r>
            <a:r>
              <a:rPr lang="en-US" baseline="30000" dirty="0"/>
              <a:t>st</a:t>
            </a:r>
            <a:r>
              <a:rPr lang="en-US" baseline="0" dirty="0"/>
              <a:t> year students. </a:t>
            </a:r>
          </a:p>
          <a:p>
            <a:r>
              <a:rPr lang="en-US" baseline="0" dirty="0"/>
              <a:t>Spending Account? Find out if he would be willing to do a cash gift now to support this scholarship. Gives an opportunity to come back later if he is happy and properly stewarded. </a:t>
            </a:r>
            <a:endParaRPr lang="en-US" dirty="0"/>
          </a:p>
        </p:txBody>
      </p:sp>
      <p:sp>
        <p:nvSpPr>
          <p:cNvPr id="4" name="Slide Number Placeholder 3"/>
          <p:cNvSpPr>
            <a:spLocks noGrp="1"/>
          </p:cNvSpPr>
          <p:nvPr>
            <p:ph type="sldNum" sz="quarter" idx="10"/>
          </p:nvPr>
        </p:nvSpPr>
        <p:spPr/>
        <p:txBody>
          <a:bodyPr/>
          <a:lstStyle/>
          <a:p>
            <a:fld id="{38115A77-D8FE-604E-A7CD-3B05D93F5CE2}" type="slidenum">
              <a:rPr lang="en-US" smtClean="0"/>
              <a:pPr/>
              <a:t>11</a:t>
            </a:fld>
            <a:endParaRPr lang="en-US" dirty="0"/>
          </a:p>
        </p:txBody>
      </p:sp>
    </p:spTree>
    <p:extLst>
      <p:ext uri="{BB962C8B-B14F-4D97-AF65-F5344CB8AC3E}">
        <p14:creationId xmlns:p14="http://schemas.microsoft.com/office/powerpoint/2010/main" val="1104543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 Persistent, passionate and prepared: </a:t>
            </a:r>
            <a:r>
              <a:rPr lang="en-US" b="0" dirty="0"/>
              <a:t>Donna wants</a:t>
            </a:r>
            <a:r>
              <a:rPr lang="en-US" b="0" baseline="0" dirty="0"/>
              <a:t> to help with a full-ride scholarship. Right now that might not be possible. </a:t>
            </a:r>
          </a:p>
          <a:p>
            <a:r>
              <a:rPr lang="en-US" b="0" baseline="0" dirty="0"/>
              <a:t>Size gifts to give options? Waiting for clarification on amounts from advisers. Remind her of our needs for cash gifts now and how fun it would be for her to award this year.</a:t>
            </a:r>
          </a:p>
          <a:p>
            <a:r>
              <a:rPr lang="en-US" b="0" baseline="0" dirty="0"/>
              <a:t>Share passion for how this will make a big impact on student debt.</a:t>
            </a:r>
          </a:p>
          <a:p>
            <a:r>
              <a:rPr lang="en-US" b="0" baseline="0" dirty="0"/>
              <a:t>Be prepared to answer any questions, do my homework before the call, and be okay to say great question. Now it is just a good reason to circle back with you to share an answer.</a:t>
            </a:r>
            <a:endParaRPr lang="en-US" b="1" dirty="0"/>
          </a:p>
        </p:txBody>
      </p:sp>
      <p:sp>
        <p:nvSpPr>
          <p:cNvPr id="4" name="Slide Number Placeholder 3"/>
          <p:cNvSpPr>
            <a:spLocks noGrp="1"/>
          </p:cNvSpPr>
          <p:nvPr>
            <p:ph type="sldNum" sz="quarter" idx="10"/>
          </p:nvPr>
        </p:nvSpPr>
        <p:spPr/>
        <p:txBody>
          <a:bodyPr/>
          <a:lstStyle/>
          <a:p>
            <a:fld id="{38115A77-D8FE-604E-A7CD-3B05D93F5CE2}" type="slidenum">
              <a:rPr lang="en-US" smtClean="0"/>
              <a:pPr/>
              <a:t>12</a:t>
            </a:fld>
            <a:endParaRPr lang="en-US" dirty="0"/>
          </a:p>
        </p:txBody>
      </p:sp>
    </p:spTree>
    <p:extLst>
      <p:ext uri="{BB962C8B-B14F-4D97-AF65-F5344CB8AC3E}">
        <p14:creationId xmlns:p14="http://schemas.microsoft.com/office/powerpoint/2010/main" val="42234652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11.emf"/><Relationship Id="rId13" Type="http://schemas.openxmlformats.org/officeDocument/2006/relationships/image" Target="../media/image116.emf"/><Relationship Id="rId18" Type="http://schemas.openxmlformats.org/officeDocument/2006/relationships/image" Target="../media/image121.emf"/><Relationship Id="rId26" Type="http://schemas.openxmlformats.org/officeDocument/2006/relationships/image" Target="../media/image129.emf"/><Relationship Id="rId3" Type="http://schemas.openxmlformats.org/officeDocument/2006/relationships/image" Target="../media/image106.emf"/><Relationship Id="rId21" Type="http://schemas.openxmlformats.org/officeDocument/2006/relationships/image" Target="../media/image124.emf"/><Relationship Id="rId7" Type="http://schemas.openxmlformats.org/officeDocument/2006/relationships/image" Target="../media/image110.emf"/><Relationship Id="rId12" Type="http://schemas.openxmlformats.org/officeDocument/2006/relationships/image" Target="../media/image115.emf"/><Relationship Id="rId17" Type="http://schemas.openxmlformats.org/officeDocument/2006/relationships/image" Target="../media/image120.emf"/><Relationship Id="rId25" Type="http://schemas.openxmlformats.org/officeDocument/2006/relationships/image" Target="../media/image128.emf"/><Relationship Id="rId33" Type="http://schemas.openxmlformats.org/officeDocument/2006/relationships/image" Target="../media/image136.emf"/><Relationship Id="rId2" Type="http://schemas.openxmlformats.org/officeDocument/2006/relationships/image" Target="../media/image105.emf"/><Relationship Id="rId16" Type="http://schemas.openxmlformats.org/officeDocument/2006/relationships/image" Target="../media/image119.emf"/><Relationship Id="rId20" Type="http://schemas.openxmlformats.org/officeDocument/2006/relationships/image" Target="../media/image123.emf"/><Relationship Id="rId29" Type="http://schemas.openxmlformats.org/officeDocument/2006/relationships/image" Target="../media/image132.emf"/><Relationship Id="rId1" Type="http://schemas.openxmlformats.org/officeDocument/2006/relationships/slideMaster" Target="../slideMasters/slideMaster3.xml"/><Relationship Id="rId6" Type="http://schemas.openxmlformats.org/officeDocument/2006/relationships/image" Target="../media/image109.emf"/><Relationship Id="rId11" Type="http://schemas.openxmlformats.org/officeDocument/2006/relationships/image" Target="../media/image114.emf"/><Relationship Id="rId24" Type="http://schemas.openxmlformats.org/officeDocument/2006/relationships/image" Target="../media/image127.emf"/><Relationship Id="rId32" Type="http://schemas.openxmlformats.org/officeDocument/2006/relationships/image" Target="../media/image135.emf"/><Relationship Id="rId5" Type="http://schemas.openxmlformats.org/officeDocument/2006/relationships/image" Target="../media/image108.emf"/><Relationship Id="rId15" Type="http://schemas.openxmlformats.org/officeDocument/2006/relationships/image" Target="../media/image118.emf"/><Relationship Id="rId23" Type="http://schemas.openxmlformats.org/officeDocument/2006/relationships/image" Target="../media/image126.emf"/><Relationship Id="rId28" Type="http://schemas.openxmlformats.org/officeDocument/2006/relationships/image" Target="../media/image131.emf"/><Relationship Id="rId10" Type="http://schemas.openxmlformats.org/officeDocument/2006/relationships/image" Target="../media/image113.emf"/><Relationship Id="rId19" Type="http://schemas.openxmlformats.org/officeDocument/2006/relationships/image" Target="../media/image122.emf"/><Relationship Id="rId31" Type="http://schemas.openxmlformats.org/officeDocument/2006/relationships/image" Target="../media/image134.emf"/><Relationship Id="rId4" Type="http://schemas.openxmlformats.org/officeDocument/2006/relationships/image" Target="../media/image107.emf"/><Relationship Id="rId9" Type="http://schemas.openxmlformats.org/officeDocument/2006/relationships/image" Target="../media/image112.emf"/><Relationship Id="rId14" Type="http://schemas.openxmlformats.org/officeDocument/2006/relationships/image" Target="../media/image117.emf"/><Relationship Id="rId22" Type="http://schemas.openxmlformats.org/officeDocument/2006/relationships/image" Target="../media/image125.emf"/><Relationship Id="rId27" Type="http://schemas.openxmlformats.org/officeDocument/2006/relationships/image" Target="../media/image130.emf"/><Relationship Id="rId30" Type="http://schemas.openxmlformats.org/officeDocument/2006/relationships/image" Target="../media/image133.emf"/></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43.emf"/><Relationship Id="rId13" Type="http://schemas.openxmlformats.org/officeDocument/2006/relationships/image" Target="../media/image148.emf"/><Relationship Id="rId18" Type="http://schemas.openxmlformats.org/officeDocument/2006/relationships/image" Target="../media/image153.emf"/><Relationship Id="rId26" Type="http://schemas.openxmlformats.org/officeDocument/2006/relationships/image" Target="../media/image161.emf"/><Relationship Id="rId3" Type="http://schemas.openxmlformats.org/officeDocument/2006/relationships/image" Target="../media/image138.emf"/><Relationship Id="rId21" Type="http://schemas.openxmlformats.org/officeDocument/2006/relationships/image" Target="../media/image156.emf"/><Relationship Id="rId7" Type="http://schemas.openxmlformats.org/officeDocument/2006/relationships/image" Target="../media/image142.emf"/><Relationship Id="rId12" Type="http://schemas.openxmlformats.org/officeDocument/2006/relationships/image" Target="../media/image147.emf"/><Relationship Id="rId17" Type="http://schemas.openxmlformats.org/officeDocument/2006/relationships/image" Target="../media/image152.emf"/><Relationship Id="rId25" Type="http://schemas.openxmlformats.org/officeDocument/2006/relationships/image" Target="../media/image160.emf"/><Relationship Id="rId33" Type="http://schemas.openxmlformats.org/officeDocument/2006/relationships/image" Target="../media/image168.emf"/><Relationship Id="rId2" Type="http://schemas.openxmlformats.org/officeDocument/2006/relationships/image" Target="../media/image137.emf"/><Relationship Id="rId16" Type="http://schemas.openxmlformats.org/officeDocument/2006/relationships/image" Target="../media/image151.emf"/><Relationship Id="rId20" Type="http://schemas.openxmlformats.org/officeDocument/2006/relationships/image" Target="../media/image155.emf"/><Relationship Id="rId29" Type="http://schemas.openxmlformats.org/officeDocument/2006/relationships/image" Target="../media/image164.emf"/><Relationship Id="rId1" Type="http://schemas.openxmlformats.org/officeDocument/2006/relationships/slideMaster" Target="../slideMasters/slideMaster3.xml"/><Relationship Id="rId6" Type="http://schemas.openxmlformats.org/officeDocument/2006/relationships/image" Target="../media/image141.emf"/><Relationship Id="rId11" Type="http://schemas.openxmlformats.org/officeDocument/2006/relationships/image" Target="../media/image146.emf"/><Relationship Id="rId24" Type="http://schemas.openxmlformats.org/officeDocument/2006/relationships/image" Target="../media/image159.emf"/><Relationship Id="rId32" Type="http://schemas.openxmlformats.org/officeDocument/2006/relationships/image" Target="../media/image167.emf"/><Relationship Id="rId5" Type="http://schemas.openxmlformats.org/officeDocument/2006/relationships/image" Target="../media/image140.emf"/><Relationship Id="rId15" Type="http://schemas.openxmlformats.org/officeDocument/2006/relationships/image" Target="../media/image150.emf"/><Relationship Id="rId23" Type="http://schemas.openxmlformats.org/officeDocument/2006/relationships/image" Target="../media/image158.emf"/><Relationship Id="rId28" Type="http://schemas.openxmlformats.org/officeDocument/2006/relationships/image" Target="../media/image163.emf"/><Relationship Id="rId10" Type="http://schemas.openxmlformats.org/officeDocument/2006/relationships/image" Target="../media/image145.emf"/><Relationship Id="rId19" Type="http://schemas.openxmlformats.org/officeDocument/2006/relationships/image" Target="../media/image154.emf"/><Relationship Id="rId31" Type="http://schemas.openxmlformats.org/officeDocument/2006/relationships/image" Target="../media/image166.emf"/><Relationship Id="rId4" Type="http://schemas.openxmlformats.org/officeDocument/2006/relationships/image" Target="../media/image139.emf"/><Relationship Id="rId9" Type="http://schemas.openxmlformats.org/officeDocument/2006/relationships/image" Target="../media/image144.emf"/><Relationship Id="rId14" Type="http://schemas.openxmlformats.org/officeDocument/2006/relationships/image" Target="../media/image149.emf"/><Relationship Id="rId22" Type="http://schemas.openxmlformats.org/officeDocument/2006/relationships/image" Target="../media/image157.emf"/><Relationship Id="rId27" Type="http://schemas.openxmlformats.org/officeDocument/2006/relationships/image" Target="../media/image162.emf"/><Relationship Id="rId30" Type="http://schemas.openxmlformats.org/officeDocument/2006/relationships/image" Target="../media/image165.emf"/></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75.emf"/><Relationship Id="rId13" Type="http://schemas.openxmlformats.org/officeDocument/2006/relationships/image" Target="../media/image180.emf"/><Relationship Id="rId18" Type="http://schemas.openxmlformats.org/officeDocument/2006/relationships/image" Target="../media/image185.emf"/><Relationship Id="rId26" Type="http://schemas.openxmlformats.org/officeDocument/2006/relationships/image" Target="../media/image193.emf"/><Relationship Id="rId3" Type="http://schemas.openxmlformats.org/officeDocument/2006/relationships/image" Target="../media/image170.emf"/><Relationship Id="rId21" Type="http://schemas.openxmlformats.org/officeDocument/2006/relationships/image" Target="../media/image188.emf"/><Relationship Id="rId7" Type="http://schemas.openxmlformats.org/officeDocument/2006/relationships/image" Target="../media/image174.emf"/><Relationship Id="rId12" Type="http://schemas.openxmlformats.org/officeDocument/2006/relationships/image" Target="../media/image179.emf"/><Relationship Id="rId17" Type="http://schemas.openxmlformats.org/officeDocument/2006/relationships/image" Target="../media/image184.emf"/><Relationship Id="rId25" Type="http://schemas.openxmlformats.org/officeDocument/2006/relationships/image" Target="../media/image192.emf"/><Relationship Id="rId33" Type="http://schemas.openxmlformats.org/officeDocument/2006/relationships/image" Target="../media/image200.emf"/><Relationship Id="rId2" Type="http://schemas.openxmlformats.org/officeDocument/2006/relationships/image" Target="../media/image169.emf"/><Relationship Id="rId16" Type="http://schemas.openxmlformats.org/officeDocument/2006/relationships/image" Target="../media/image183.emf"/><Relationship Id="rId20" Type="http://schemas.openxmlformats.org/officeDocument/2006/relationships/image" Target="../media/image187.emf"/><Relationship Id="rId29" Type="http://schemas.openxmlformats.org/officeDocument/2006/relationships/image" Target="../media/image196.emf"/><Relationship Id="rId1" Type="http://schemas.openxmlformats.org/officeDocument/2006/relationships/slideMaster" Target="../slideMasters/slideMaster3.xml"/><Relationship Id="rId6" Type="http://schemas.openxmlformats.org/officeDocument/2006/relationships/image" Target="../media/image173.emf"/><Relationship Id="rId11" Type="http://schemas.openxmlformats.org/officeDocument/2006/relationships/image" Target="../media/image178.emf"/><Relationship Id="rId24" Type="http://schemas.openxmlformats.org/officeDocument/2006/relationships/image" Target="../media/image191.emf"/><Relationship Id="rId32" Type="http://schemas.openxmlformats.org/officeDocument/2006/relationships/image" Target="../media/image199.emf"/><Relationship Id="rId5" Type="http://schemas.openxmlformats.org/officeDocument/2006/relationships/image" Target="../media/image172.emf"/><Relationship Id="rId15" Type="http://schemas.openxmlformats.org/officeDocument/2006/relationships/image" Target="../media/image182.emf"/><Relationship Id="rId23" Type="http://schemas.openxmlformats.org/officeDocument/2006/relationships/image" Target="../media/image190.emf"/><Relationship Id="rId28" Type="http://schemas.openxmlformats.org/officeDocument/2006/relationships/image" Target="../media/image195.emf"/><Relationship Id="rId10" Type="http://schemas.openxmlformats.org/officeDocument/2006/relationships/image" Target="../media/image177.emf"/><Relationship Id="rId19" Type="http://schemas.openxmlformats.org/officeDocument/2006/relationships/image" Target="../media/image186.emf"/><Relationship Id="rId31" Type="http://schemas.openxmlformats.org/officeDocument/2006/relationships/image" Target="../media/image198.emf"/><Relationship Id="rId4" Type="http://schemas.openxmlformats.org/officeDocument/2006/relationships/image" Target="../media/image171.emf"/><Relationship Id="rId9" Type="http://schemas.openxmlformats.org/officeDocument/2006/relationships/image" Target="../media/image176.emf"/><Relationship Id="rId14" Type="http://schemas.openxmlformats.org/officeDocument/2006/relationships/image" Target="../media/image181.emf"/><Relationship Id="rId22" Type="http://schemas.openxmlformats.org/officeDocument/2006/relationships/image" Target="../media/image189.emf"/><Relationship Id="rId27" Type="http://schemas.openxmlformats.org/officeDocument/2006/relationships/image" Target="../media/image194.emf"/><Relationship Id="rId30" Type="http://schemas.openxmlformats.org/officeDocument/2006/relationships/image" Target="../media/image197.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18.emf"/><Relationship Id="rId18" Type="http://schemas.openxmlformats.org/officeDocument/2006/relationships/image" Target="../media/image23.emf"/><Relationship Id="rId26" Type="http://schemas.openxmlformats.org/officeDocument/2006/relationships/image" Target="../media/image31.emf"/><Relationship Id="rId3" Type="http://schemas.openxmlformats.org/officeDocument/2006/relationships/image" Target="../media/image8.emf"/><Relationship Id="rId21" Type="http://schemas.openxmlformats.org/officeDocument/2006/relationships/image" Target="../media/image26.emf"/><Relationship Id="rId7" Type="http://schemas.openxmlformats.org/officeDocument/2006/relationships/image" Target="../media/image12.emf"/><Relationship Id="rId12" Type="http://schemas.openxmlformats.org/officeDocument/2006/relationships/image" Target="../media/image17.emf"/><Relationship Id="rId17" Type="http://schemas.openxmlformats.org/officeDocument/2006/relationships/image" Target="../media/image22.emf"/><Relationship Id="rId25" Type="http://schemas.openxmlformats.org/officeDocument/2006/relationships/image" Target="../media/image30.emf"/><Relationship Id="rId33" Type="http://schemas.openxmlformats.org/officeDocument/2006/relationships/image" Target="../media/image38.emf"/><Relationship Id="rId2" Type="http://schemas.openxmlformats.org/officeDocument/2006/relationships/image" Target="../media/image7.emf"/><Relationship Id="rId16" Type="http://schemas.openxmlformats.org/officeDocument/2006/relationships/image" Target="../media/image21.emf"/><Relationship Id="rId20" Type="http://schemas.openxmlformats.org/officeDocument/2006/relationships/image" Target="../media/image25.emf"/><Relationship Id="rId29" Type="http://schemas.openxmlformats.org/officeDocument/2006/relationships/image" Target="../media/image34.emf"/><Relationship Id="rId1" Type="http://schemas.openxmlformats.org/officeDocument/2006/relationships/slideMaster" Target="../slideMasters/slideMaster2.xml"/><Relationship Id="rId6" Type="http://schemas.openxmlformats.org/officeDocument/2006/relationships/image" Target="../media/image11.emf"/><Relationship Id="rId11" Type="http://schemas.openxmlformats.org/officeDocument/2006/relationships/image" Target="../media/image16.emf"/><Relationship Id="rId24" Type="http://schemas.openxmlformats.org/officeDocument/2006/relationships/image" Target="../media/image29.emf"/><Relationship Id="rId32" Type="http://schemas.openxmlformats.org/officeDocument/2006/relationships/image" Target="../media/image37.emf"/><Relationship Id="rId5" Type="http://schemas.openxmlformats.org/officeDocument/2006/relationships/image" Target="../media/image10.emf"/><Relationship Id="rId15" Type="http://schemas.openxmlformats.org/officeDocument/2006/relationships/image" Target="../media/image20.emf"/><Relationship Id="rId23" Type="http://schemas.openxmlformats.org/officeDocument/2006/relationships/image" Target="../media/image28.emf"/><Relationship Id="rId28" Type="http://schemas.openxmlformats.org/officeDocument/2006/relationships/image" Target="../media/image33.emf"/><Relationship Id="rId10" Type="http://schemas.openxmlformats.org/officeDocument/2006/relationships/image" Target="../media/image15.emf"/><Relationship Id="rId19" Type="http://schemas.openxmlformats.org/officeDocument/2006/relationships/image" Target="../media/image24.emf"/><Relationship Id="rId31" Type="http://schemas.openxmlformats.org/officeDocument/2006/relationships/image" Target="../media/image36.emf"/><Relationship Id="rId4" Type="http://schemas.openxmlformats.org/officeDocument/2006/relationships/image" Target="../media/image9.emf"/><Relationship Id="rId9" Type="http://schemas.openxmlformats.org/officeDocument/2006/relationships/image" Target="../media/image14.emf"/><Relationship Id="rId14" Type="http://schemas.openxmlformats.org/officeDocument/2006/relationships/image" Target="../media/image19.emf"/><Relationship Id="rId22" Type="http://schemas.openxmlformats.org/officeDocument/2006/relationships/image" Target="../media/image27.emf"/><Relationship Id="rId27" Type="http://schemas.openxmlformats.org/officeDocument/2006/relationships/image" Target="../media/image32.emf"/><Relationship Id="rId30" Type="http://schemas.openxmlformats.org/officeDocument/2006/relationships/image" Target="../media/image35.e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5.emf"/><Relationship Id="rId13" Type="http://schemas.openxmlformats.org/officeDocument/2006/relationships/image" Target="../media/image50.emf"/><Relationship Id="rId18" Type="http://schemas.openxmlformats.org/officeDocument/2006/relationships/image" Target="../media/image55.emf"/><Relationship Id="rId26" Type="http://schemas.openxmlformats.org/officeDocument/2006/relationships/image" Target="../media/image63.emf"/><Relationship Id="rId3" Type="http://schemas.openxmlformats.org/officeDocument/2006/relationships/image" Target="../media/image40.emf"/><Relationship Id="rId21" Type="http://schemas.openxmlformats.org/officeDocument/2006/relationships/image" Target="../media/image58.emf"/><Relationship Id="rId7" Type="http://schemas.openxmlformats.org/officeDocument/2006/relationships/image" Target="../media/image44.emf"/><Relationship Id="rId12" Type="http://schemas.openxmlformats.org/officeDocument/2006/relationships/image" Target="../media/image49.emf"/><Relationship Id="rId17" Type="http://schemas.openxmlformats.org/officeDocument/2006/relationships/image" Target="../media/image54.emf"/><Relationship Id="rId25" Type="http://schemas.openxmlformats.org/officeDocument/2006/relationships/image" Target="../media/image62.emf"/><Relationship Id="rId33" Type="http://schemas.openxmlformats.org/officeDocument/2006/relationships/image" Target="../media/image70.emf"/><Relationship Id="rId2" Type="http://schemas.openxmlformats.org/officeDocument/2006/relationships/image" Target="../media/image39.emf"/><Relationship Id="rId16" Type="http://schemas.openxmlformats.org/officeDocument/2006/relationships/image" Target="../media/image53.emf"/><Relationship Id="rId20" Type="http://schemas.openxmlformats.org/officeDocument/2006/relationships/image" Target="../media/image57.emf"/><Relationship Id="rId29" Type="http://schemas.openxmlformats.org/officeDocument/2006/relationships/image" Target="../media/image66.emf"/><Relationship Id="rId1" Type="http://schemas.openxmlformats.org/officeDocument/2006/relationships/slideMaster" Target="../slideMasters/slideMaster2.xml"/><Relationship Id="rId6" Type="http://schemas.openxmlformats.org/officeDocument/2006/relationships/image" Target="../media/image43.emf"/><Relationship Id="rId11" Type="http://schemas.openxmlformats.org/officeDocument/2006/relationships/image" Target="../media/image48.emf"/><Relationship Id="rId24" Type="http://schemas.openxmlformats.org/officeDocument/2006/relationships/image" Target="../media/image61.emf"/><Relationship Id="rId32" Type="http://schemas.openxmlformats.org/officeDocument/2006/relationships/image" Target="../media/image69.emf"/><Relationship Id="rId5" Type="http://schemas.openxmlformats.org/officeDocument/2006/relationships/image" Target="../media/image42.emf"/><Relationship Id="rId15" Type="http://schemas.openxmlformats.org/officeDocument/2006/relationships/image" Target="../media/image52.emf"/><Relationship Id="rId23" Type="http://schemas.openxmlformats.org/officeDocument/2006/relationships/image" Target="../media/image60.emf"/><Relationship Id="rId28" Type="http://schemas.openxmlformats.org/officeDocument/2006/relationships/image" Target="../media/image65.emf"/><Relationship Id="rId10" Type="http://schemas.openxmlformats.org/officeDocument/2006/relationships/image" Target="../media/image47.emf"/><Relationship Id="rId19" Type="http://schemas.openxmlformats.org/officeDocument/2006/relationships/image" Target="../media/image56.emf"/><Relationship Id="rId31" Type="http://schemas.openxmlformats.org/officeDocument/2006/relationships/image" Target="../media/image68.emf"/><Relationship Id="rId4" Type="http://schemas.openxmlformats.org/officeDocument/2006/relationships/image" Target="../media/image41.emf"/><Relationship Id="rId9" Type="http://schemas.openxmlformats.org/officeDocument/2006/relationships/image" Target="../media/image46.emf"/><Relationship Id="rId14" Type="http://schemas.openxmlformats.org/officeDocument/2006/relationships/image" Target="../media/image51.emf"/><Relationship Id="rId22" Type="http://schemas.openxmlformats.org/officeDocument/2006/relationships/image" Target="../media/image59.emf"/><Relationship Id="rId27" Type="http://schemas.openxmlformats.org/officeDocument/2006/relationships/image" Target="../media/image64.emf"/><Relationship Id="rId30" Type="http://schemas.openxmlformats.org/officeDocument/2006/relationships/image" Target="../media/image67.emf"/></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7.emf"/><Relationship Id="rId13" Type="http://schemas.openxmlformats.org/officeDocument/2006/relationships/image" Target="../media/image82.emf"/><Relationship Id="rId18" Type="http://schemas.openxmlformats.org/officeDocument/2006/relationships/image" Target="../media/image87.emf"/><Relationship Id="rId26" Type="http://schemas.openxmlformats.org/officeDocument/2006/relationships/image" Target="../media/image95.emf"/><Relationship Id="rId3" Type="http://schemas.openxmlformats.org/officeDocument/2006/relationships/image" Target="../media/image72.emf"/><Relationship Id="rId21" Type="http://schemas.openxmlformats.org/officeDocument/2006/relationships/image" Target="../media/image90.emf"/><Relationship Id="rId7" Type="http://schemas.openxmlformats.org/officeDocument/2006/relationships/image" Target="../media/image76.emf"/><Relationship Id="rId12" Type="http://schemas.openxmlformats.org/officeDocument/2006/relationships/image" Target="../media/image81.emf"/><Relationship Id="rId17" Type="http://schemas.openxmlformats.org/officeDocument/2006/relationships/image" Target="../media/image86.emf"/><Relationship Id="rId25" Type="http://schemas.openxmlformats.org/officeDocument/2006/relationships/image" Target="../media/image94.emf"/><Relationship Id="rId33" Type="http://schemas.openxmlformats.org/officeDocument/2006/relationships/image" Target="../media/image102.emf"/><Relationship Id="rId2" Type="http://schemas.openxmlformats.org/officeDocument/2006/relationships/image" Target="../media/image71.emf"/><Relationship Id="rId16" Type="http://schemas.openxmlformats.org/officeDocument/2006/relationships/image" Target="../media/image85.emf"/><Relationship Id="rId20" Type="http://schemas.openxmlformats.org/officeDocument/2006/relationships/image" Target="../media/image89.emf"/><Relationship Id="rId29" Type="http://schemas.openxmlformats.org/officeDocument/2006/relationships/image" Target="../media/image98.emf"/><Relationship Id="rId1" Type="http://schemas.openxmlformats.org/officeDocument/2006/relationships/slideMaster" Target="../slideMasters/slideMaster2.xml"/><Relationship Id="rId6" Type="http://schemas.openxmlformats.org/officeDocument/2006/relationships/image" Target="../media/image75.emf"/><Relationship Id="rId11" Type="http://schemas.openxmlformats.org/officeDocument/2006/relationships/image" Target="../media/image80.emf"/><Relationship Id="rId24" Type="http://schemas.openxmlformats.org/officeDocument/2006/relationships/image" Target="../media/image93.emf"/><Relationship Id="rId32" Type="http://schemas.openxmlformats.org/officeDocument/2006/relationships/image" Target="../media/image101.emf"/><Relationship Id="rId5" Type="http://schemas.openxmlformats.org/officeDocument/2006/relationships/image" Target="../media/image74.emf"/><Relationship Id="rId15" Type="http://schemas.openxmlformats.org/officeDocument/2006/relationships/image" Target="../media/image84.emf"/><Relationship Id="rId23" Type="http://schemas.openxmlformats.org/officeDocument/2006/relationships/image" Target="../media/image92.emf"/><Relationship Id="rId28" Type="http://schemas.openxmlformats.org/officeDocument/2006/relationships/image" Target="../media/image97.emf"/><Relationship Id="rId10" Type="http://schemas.openxmlformats.org/officeDocument/2006/relationships/image" Target="../media/image79.emf"/><Relationship Id="rId19" Type="http://schemas.openxmlformats.org/officeDocument/2006/relationships/image" Target="../media/image88.emf"/><Relationship Id="rId31" Type="http://schemas.openxmlformats.org/officeDocument/2006/relationships/image" Target="../media/image100.emf"/><Relationship Id="rId4" Type="http://schemas.openxmlformats.org/officeDocument/2006/relationships/image" Target="../media/image73.emf"/><Relationship Id="rId9" Type="http://schemas.openxmlformats.org/officeDocument/2006/relationships/image" Target="../media/image78.emf"/><Relationship Id="rId14" Type="http://schemas.openxmlformats.org/officeDocument/2006/relationships/image" Target="../media/image83.emf"/><Relationship Id="rId22" Type="http://schemas.openxmlformats.org/officeDocument/2006/relationships/image" Target="../media/image91.emf"/><Relationship Id="rId27" Type="http://schemas.openxmlformats.org/officeDocument/2006/relationships/image" Target="../media/image96.emf"/><Relationship Id="rId30" Type="http://schemas.openxmlformats.org/officeDocument/2006/relationships/image" Target="../media/image99.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pic>
        <p:nvPicPr>
          <p:cNvPr id="8" name="Picture Placeholder 8"/>
          <p:cNvPicPr>
            <a:picLocks noChangeAspect="1"/>
          </p:cNvPicPr>
          <p:nvPr userDrawn="1"/>
        </p:nvPicPr>
        <p:blipFill>
          <a:blip r:embed="rId2">
            <a:extLst>
              <a:ext uri="{28A0092B-C50C-407E-A947-70E740481C1C}">
                <a14:useLocalDpi xmlns:a14="http://schemas.microsoft.com/office/drawing/2010/main" val="0"/>
              </a:ext>
            </a:extLst>
          </a:blip>
          <a:srcRect l="3069" r="3069"/>
          <a:stretch>
            <a:fillRect/>
          </a:stretch>
        </p:blipFill>
        <p:spPr>
          <a:xfrm>
            <a:off x="3457575" y="0"/>
            <a:ext cx="8734425" cy="6194516"/>
          </a:xfrm>
          <a:custGeom>
            <a:avLst/>
            <a:gdLst>
              <a:gd name="connsiteX0" fmla="*/ 0 w 8734425"/>
              <a:gd name="connsiteY0" fmla="*/ 0 h 6229350"/>
              <a:gd name="connsiteX1" fmla="*/ 8734425 w 8734425"/>
              <a:gd name="connsiteY1" fmla="*/ 0 h 6229350"/>
              <a:gd name="connsiteX2" fmla="*/ 8734425 w 8734425"/>
              <a:gd name="connsiteY2" fmla="*/ 6229350 h 6229350"/>
              <a:gd name="connsiteX3" fmla="*/ 0 w 8734425"/>
              <a:gd name="connsiteY3" fmla="*/ 6229350 h 6229350"/>
              <a:gd name="connsiteX4" fmla="*/ 0 w 8734425"/>
              <a:gd name="connsiteY4" fmla="*/ 5200650 h 6229350"/>
              <a:gd name="connsiteX5" fmla="*/ 2514601 w 8734425"/>
              <a:gd name="connsiteY5" fmla="*/ 5200650 h 6229350"/>
              <a:gd name="connsiteX6" fmla="*/ 2514601 w 8734425"/>
              <a:gd name="connsiteY6" fmla="*/ 1028700 h 6229350"/>
              <a:gd name="connsiteX7" fmla="*/ 0 w 8734425"/>
              <a:gd name="connsiteY7" fmla="*/ 1028700 h 622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34425" h="6229350">
                <a:moveTo>
                  <a:pt x="0" y="0"/>
                </a:moveTo>
                <a:lnTo>
                  <a:pt x="8734425" y="0"/>
                </a:lnTo>
                <a:lnTo>
                  <a:pt x="8734425" y="6229350"/>
                </a:lnTo>
                <a:lnTo>
                  <a:pt x="0" y="6229350"/>
                </a:lnTo>
                <a:lnTo>
                  <a:pt x="0" y="5200650"/>
                </a:lnTo>
                <a:lnTo>
                  <a:pt x="2514601" y="5200650"/>
                </a:lnTo>
                <a:lnTo>
                  <a:pt x="2514601" y="1028700"/>
                </a:lnTo>
                <a:lnTo>
                  <a:pt x="0" y="1028700"/>
                </a:lnTo>
                <a:close/>
              </a:path>
            </a:pathLst>
          </a:custGeom>
        </p:spPr>
      </p:pic>
      <p:sp>
        <p:nvSpPr>
          <p:cNvPr id="27" name="Text Placeholder 26"/>
          <p:cNvSpPr>
            <a:spLocks noGrp="1"/>
          </p:cNvSpPr>
          <p:nvPr>
            <p:ph type="body" sz="quarter" idx="14" hasCustomPrompt="1"/>
          </p:nvPr>
        </p:nvSpPr>
        <p:spPr>
          <a:xfrm>
            <a:off x="885824" y="2514599"/>
            <a:ext cx="4543426" cy="685801"/>
          </a:xfrm>
          <a:prstGeom prst="rect">
            <a:avLst/>
          </a:prstGeom>
          <a:noFill/>
        </p:spPr>
        <p:txBody>
          <a:bodyPr/>
          <a:lstStyle>
            <a:lvl1pPr marL="0" indent="0">
              <a:buNone/>
              <a:defRPr sz="2000" b="1" i="0" spc="300" baseline="0">
                <a:ln>
                  <a:noFill/>
                </a:ln>
                <a:solidFill>
                  <a:schemeClr val="accent1"/>
                </a:solidFill>
                <a:latin typeface="Helvetica" charset="0"/>
                <a:ea typeface="Helvetica" charset="0"/>
                <a:cs typeface="Helvetica" charset="0"/>
              </a:defRPr>
            </a:lvl1pPr>
          </a:lstStyle>
          <a:p>
            <a:pPr lvl="0"/>
            <a:r>
              <a:rPr lang="en-US" dirty="0"/>
              <a:t>TITLE OF PRESENTATION</a:t>
            </a:r>
          </a:p>
          <a:p>
            <a:pPr lvl="0"/>
            <a:r>
              <a:rPr lang="en-US" dirty="0"/>
              <a:t>AND WHAT THIS IS ABOUT</a:t>
            </a:r>
          </a:p>
        </p:txBody>
      </p:sp>
      <p:sp>
        <p:nvSpPr>
          <p:cNvPr id="30" name="Text Placeholder 26"/>
          <p:cNvSpPr>
            <a:spLocks noGrp="1"/>
          </p:cNvSpPr>
          <p:nvPr>
            <p:ph type="body" sz="quarter" idx="15" hasCustomPrompt="1"/>
          </p:nvPr>
        </p:nvSpPr>
        <p:spPr>
          <a:xfrm>
            <a:off x="885824" y="3327400"/>
            <a:ext cx="4271963" cy="957263"/>
          </a:xfrm>
          <a:prstGeom prst="rect">
            <a:avLst/>
          </a:prstGeom>
          <a:noFill/>
        </p:spPr>
        <p:txBody>
          <a:bodyPr/>
          <a:lstStyle>
            <a:lvl1pPr marL="0" indent="0">
              <a:buNone/>
              <a:defRPr sz="1400" b="0" i="0" spc="300" baseline="0">
                <a:ln>
                  <a:noFill/>
                </a:ln>
                <a:solidFill>
                  <a:schemeClr val="accent1"/>
                </a:solidFill>
                <a:latin typeface="Helvetica" charset="0"/>
                <a:ea typeface="Helvetica" charset="0"/>
                <a:cs typeface="Helvetica" charset="0"/>
              </a:defRPr>
            </a:lvl1pPr>
          </a:lstStyle>
          <a:p>
            <a:pPr lvl="0"/>
            <a:r>
              <a:rPr lang="en-US" dirty="0"/>
              <a:t>WITH A SMALL SUB-HEAD</a:t>
            </a:r>
          </a:p>
        </p:txBody>
      </p:sp>
      <p:sp>
        <p:nvSpPr>
          <p:cNvPr id="18" name="Date Placeholder 3"/>
          <p:cNvSpPr>
            <a:spLocks noGrp="1"/>
          </p:cNvSpPr>
          <p:nvPr>
            <p:ph type="dt" sz="half" idx="2"/>
          </p:nvPr>
        </p:nvSpPr>
        <p:spPr>
          <a:xfrm>
            <a:off x="609600" y="6356349"/>
            <a:ext cx="2743200" cy="365125"/>
          </a:xfrm>
          <a:prstGeom prst="rect">
            <a:avLst/>
          </a:prstGeom>
        </p:spPr>
        <p:txBody>
          <a:bodyPr anchor="ctr"/>
          <a:lstStyle>
            <a:lvl1pPr>
              <a:defRPr sz="1200" b="0" i="0">
                <a:solidFill>
                  <a:schemeClr val="bg2"/>
                </a:solidFill>
                <a:latin typeface="Helvetica" charset="0"/>
                <a:ea typeface="Helvetica" charset="0"/>
                <a:cs typeface="Helvetica" charset="0"/>
              </a:defRPr>
            </a:lvl1pPr>
          </a:lstStyle>
          <a:p>
            <a:fld id="{D84C6B24-D8B7-4D5B-A806-9D83FF846B42}" type="datetime1">
              <a:rPr lang="en-US" smtClean="0"/>
              <a:t>7/28/2020</a:t>
            </a:fld>
            <a:endParaRPr lang="en-US" dirty="0"/>
          </a:p>
        </p:txBody>
      </p:sp>
      <p:sp>
        <p:nvSpPr>
          <p:cNvPr id="19" name="Slide Number Placeholder 5"/>
          <p:cNvSpPr>
            <a:spLocks noGrp="1"/>
          </p:cNvSpPr>
          <p:nvPr>
            <p:ph type="sldNum" sz="quarter" idx="4"/>
          </p:nvPr>
        </p:nvSpPr>
        <p:spPr>
          <a:xfrm>
            <a:off x="8153400" y="6356350"/>
            <a:ext cx="2743200" cy="365125"/>
          </a:xfrm>
          <a:prstGeom prst="rect">
            <a:avLst/>
          </a:prstGeom>
        </p:spPr>
        <p:txBody>
          <a:bodyPr anchor="ctr"/>
          <a:lstStyle>
            <a:lvl1pPr algn="r">
              <a:defRPr sz="1200" b="0" i="0">
                <a:solidFill>
                  <a:schemeClr val="bg2"/>
                </a:solidFill>
                <a:latin typeface="Helvetica" charset="0"/>
                <a:ea typeface="Helvetica" charset="0"/>
                <a:cs typeface="Helvetica" charset="0"/>
              </a:defRPr>
            </a:lvl1pPr>
          </a:lstStyle>
          <a:p>
            <a:fld id="{F0C85BA6-357D-0B42-BE4F-E601DD070715}" type="slidenum">
              <a:rPr lang="en-US" smtClean="0"/>
              <a:pPr/>
              <a:t>‹#›</a:t>
            </a:fld>
            <a:endParaRPr lang="en-US" dirty="0"/>
          </a:p>
        </p:txBody>
      </p:sp>
      <p:sp>
        <p:nvSpPr>
          <p:cNvPr id="20" name="Footer Placeholder 4"/>
          <p:cNvSpPr>
            <a:spLocks noGrp="1"/>
          </p:cNvSpPr>
          <p:nvPr>
            <p:ph type="ftr" sz="quarter" idx="3"/>
          </p:nvPr>
        </p:nvSpPr>
        <p:spPr>
          <a:xfrm>
            <a:off x="3824288" y="6356350"/>
            <a:ext cx="4114800" cy="365125"/>
          </a:xfrm>
          <a:prstGeom prst="rect">
            <a:avLst/>
          </a:prstGeom>
        </p:spPr>
        <p:txBody>
          <a:bodyPr anchor="ctr"/>
          <a:lstStyle>
            <a:lvl1pPr algn="ctr">
              <a:defRPr sz="1200" b="0" i="0">
                <a:solidFill>
                  <a:schemeClr val="bg2"/>
                </a:solidFill>
                <a:latin typeface="Helvetica" charset="0"/>
                <a:ea typeface="Helvetica" charset="0"/>
                <a:cs typeface="Helvetica" charset="0"/>
              </a:defRPr>
            </a:lvl1pPr>
          </a:lstStyle>
          <a:p>
            <a:r>
              <a:rPr lang="en-US" dirty="0"/>
              <a:t>Page Title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5" name="Picture Placeholder 24"/>
          <p:cNvSpPr>
            <a:spLocks noGrp="1"/>
          </p:cNvSpPr>
          <p:nvPr>
            <p:ph type="pic" sz="quarter" idx="13"/>
          </p:nvPr>
        </p:nvSpPr>
        <p:spPr>
          <a:xfrm>
            <a:off x="3457575" y="0"/>
            <a:ext cx="8734425" cy="6229350"/>
          </a:xfrm>
          <a:custGeom>
            <a:avLst/>
            <a:gdLst>
              <a:gd name="connsiteX0" fmla="*/ 0 w 8734425"/>
              <a:gd name="connsiteY0" fmla="*/ 0 h 6229350"/>
              <a:gd name="connsiteX1" fmla="*/ 8734425 w 8734425"/>
              <a:gd name="connsiteY1" fmla="*/ 0 h 6229350"/>
              <a:gd name="connsiteX2" fmla="*/ 8734425 w 8734425"/>
              <a:gd name="connsiteY2" fmla="*/ 6229350 h 6229350"/>
              <a:gd name="connsiteX3" fmla="*/ 0 w 8734425"/>
              <a:gd name="connsiteY3" fmla="*/ 6229350 h 6229350"/>
              <a:gd name="connsiteX4" fmla="*/ 0 w 8734425"/>
              <a:gd name="connsiteY4" fmla="*/ 5200650 h 6229350"/>
              <a:gd name="connsiteX5" fmla="*/ 2514601 w 8734425"/>
              <a:gd name="connsiteY5" fmla="*/ 5200650 h 6229350"/>
              <a:gd name="connsiteX6" fmla="*/ 2514601 w 8734425"/>
              <a:gd name="connsiteY6" fmla="*/ 1028700 h 6229350"/>
              <a:gd name="connsiteX7" fmla="*/ 0 w 8734425"/>
              <a:gd name="connsiteY7" fmla="*/ 1028700 h 622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34425" h="6229350">
                <a:moveTo>
                  <a:pt x="0" y="0"/>
                </a:moveTo>
                <a:lnTo>
                  <a:pt x="8734425" y="0"/>
                </a:lnTo>
                <a:lnTo>
                  <a:pt x="8734425" y="6229350"/>
                </a:lnTo>
                <a:lnTo>
                  <a:pt x="0" y="6229350"/>
                </a:lnTo>
                <a:lnTo>
                  <a:pt x="0" y="5200650"/>
                </a:lnTo>
                <a:lnTo>
                  <a:pt x="2514601" y="5200650"/>
                </a:lnTo>
                <a:lnTo>
                  <a:pt x="2514601" y="1028700"/>
                </a:lnTo>
                <a:lnTo>
                  <a:pt x="0" y="1028700"/>
                </a:lnTo>
                <a:close/>
              </a:path>
            </a:pathLst>
          </a:custGeom>
        </p:spPr>
        <p:txBody>
          <a:bodyPr wrap="square">
            <a:noAutofit/>
          </a:bodyPr>
          <a:lstStyle/>
          <a:p>
            <a:r>
              <a:rPr lang="en-US" dirty="0"/>
              <a:t>Drag picture to placeholder or click icon to add</a:t>
            </a:r>
          </a:p>
        </p:txBody>
      </p:sp>
      <p:sp>
        <p:nvSpPr>
          <p:cNvPr id="27" name="Text Placeholder 26"/>
          <p:cNvSpPr>
            <a:spLocks noGrp="1"/>
          </p:cNvSpPr>
          <p:nvPr>
            <p:ph type="body" sz="quarter" idx="14" hasCustomPrompt="1"/>
          </p:nvPr>
        </p:nvSpPr>
        <p:spPr>
          <a:xfrm>
            <a:off x="885824" y="2514599"/>
            <a:ext cx="4543426" cy="685801"/>
          </a:xfrm>
          <a:prstGeom prst="rect">
            <a:avLst/>
          </a:prstGeom>
          <a:noFill/>
        </p:spPr>
        <p:txBody>
          <a:bodyPr/>
          <a:lstStyle>
            <a:lvl1pPr marL="0" indent="0">
              <a:buNone/>
              <a:defRPr sz="2000" b="1" i="0" spc="300" baseline="0">
                <a:ln>
                  <a:noFill/>
                </a:ln>
                <a:solidFill>
                  <a:srgbClr val="F9F7FF"/>
                </a:solidFill>
                <a:latin typeface="Helvetica" charset="0"/>
                <a:ea typeface="Helvetica" charset="0"/>
                <a:cs typeface="Helvetica" charset="0"/>
              </a:defRPr>
            </a:lvl1pPr>
          </a:lstStyle>
          <a:p>
            <a:pPr lvl="0"/>
            <a:r>
              <a:rPr lang="en-US" dirty="0"/>
              <a:t>TITLE OF PRESENTATION</a:t>
            </a:r>
          </a:p>
          <a:p>
            <a:pPr lvl="0"/>
            <a:r>
              <a:rPr lang="en-US" dirty="0"/>
              <a:t>AND WHAT THIS IS ABOUT</a:t>
            </a:r>
          </a:p>
        </p:txBody>
      </p:sp>
      <p:sp>
        <p:nvSpPr>
          <p:cNvPr id="30" name="Text Placeholder 26"/>
          <p:cNvSpPr>
            <a:spLocks noGrp="1"/>
          </p:cNvSpPr>
          <p:nvPr>
            <p:ph type="body" sz="quarter" idx="15" hasCustomPrompt="1"/>
          </p:nvPr>
        </p:nvSpPr>
        <p:spPr>
          <a:xfrm>
            <a:off x="885824" y="3327400"/>
            <a:ext cx="4271963" cy="957263"/>
          </a:xfrm>
          <a:prstGeom prst="rect">
            <a:avLst/>
          </a:prstGeom>
          <a:noFill/>
        </p:spPr>
        <p:txBody>
          <a:bodyPr/>
          <a:lstStyle>
            <a:lvl1pPr marL="0" indent="0">
              <a:buNone/>
              <a:defRPr sz="1400" b="0" i="0" spc="300" baseline="0">
                <a:ln>
                  <a:noFill/>
                </a:ln>
                <a:solidFill>
                  <a:srgbClr val="F9F7FF"/>
                </a:solidFill>
                <a:latin typeface="Helvetica" charset="0"/>
                <a:ea typeface="Helvetica" charset="0"/>
                <a:cs typeface="Helvetica" charset="0"/>
              </a:defRPr>
            </a:lvl1pPr>
          </a:lstStyle>
          <a:p>
            <a:pPr lvl="0"/>
            <a:r>
              <a:rPr lang="en-US" dirty="0"/>
              <a:t>WITH A SMALL SUB-HEAD</a:t>
            </a:r>
          </a:p>
        </p:txBody>
      </p:sp>
      <p:sp>
        <p:nvSpPr>
          <p:cNvPr id="17" name="Date Placeholder 3"/>
          <p:cNvSpPr>
            <a:spLocks noGrp="1"/>
          </p:cNvSpPr>
          <p:nvPr>
            <p:ph type="dt" sz="half" idx="2"/>
          </p:nvPr>
        </p:nvSpPr>
        <p:spPr>
          <a:xfrm>
            <a:off x="609600" y="6356349"/>
            <a:ext cx="2743200" cy="365125"/>
          </a:xfrm>
          <a:prstGeom prst="rect">
            <a:avLst/>
          </a:prstGeom>
        </p:spPr>
        <p:txBody>
          <a:bodyPr anchor="ctr"/>
          <a:lstStyle>
            <a:lvl1pPr>
              <a:defRPr sz="1200" b="0" i="0">
                <a:solidFill>
                  <a:schemeClr val="accent1"/>
                </a:solidFill>
                <a:latin typeface="Helvetica" charset="0"/>
                <a:ea typeface="Helvetica" charset="0"/>
                <a:cs typeface="Helvetica" charset="0"/>
              </a:defRPr>
            </a:lvl1pPr>
          </a:lstStyle>
          <a:p>
            <a:fld id="{F4A4983E-427E-42BD-9470-FA5F3AE2DF6C}" type="datetime1">
              <a:rPr lang="en-US" smtClean="0"/>
              <a:t>7/28/2020</a:t>
            </a:fld>
            <a:endParaRPr lang="en-US" dirty="0"/>
          </a:p>
        </p:txBody>
      </p:sp>
      <p:sp>
        <p:nvSpPr>
          <p:cNvPr id="18" name="Slide Number Placeholder 5"/>
          <p:cNvSpPr>
            <a:spLocks noGrp="1"/>
          </p:cNvSpPr>
          <p:nvPr>
            <p:ph type="sldNum" sz="quarter" idx="4"/>
          </p:nvPr>
        </p:nvSpPr>
        <p:spPr>
          <a:xfrm>
            <a:off x="8153400" y="6356350"/>
            <a:ext cx="2743200" cy="365125"/>
          </a:xfrm>
          <a:prstGeom prst="rect">
            <a:avLst/>
          </a:prstGeom>
        </p:spPr>
        <p:txBody>
          <a:bodyPr anchor="ctr"/>
          <a:lstStyle>
            <a:lvl1pPr algn="r">
              <a:defRPr sz="1200" b="0" i="0">
                <a:solidFill>
                  <a:schemeClr val="accent1"/>
                </a:solidFill>
                <a:latin typeface="Helvetica" charset="0"/>
                <a:ea typeface="Helvetica" charset="0"/>
                <a:cs typeface="Helvetica" charset="0"/>
              </a:defRPr>
            </a:lvl1pPr>
          </a:lstStyle>
          <a:p>
            <a:fld id="{7F5729B0-945C-7A4B-8C25-588548B420AE}" type="slidenum">
              <a:rPr lang="en-US" smtClean="0"/>
              <a:pPr/>
              <a:t>‹#›</a:t>
            </a:fld>
            <a:endParaRPr lang="en-US" dirty="0"/>
          </a:p>
        </p:txBody>
      </p:sp>
      <p:sp>
        <p:nvSpPr>
          <p:cNvPr id="19" name="Footer Placeholder 4"/>
          <p:cNvSpPr>
            <a:spLocks noGrp="1"/>
          </p:cNvSpPr>
          <p:nvPr>
            <p:ph type="ftr" sz="quarter" idx="3"/>
          </p:nvPr>
        </p:nvSpPr>
        <p:spPr>
          <a:xfrm>
            <a:off x="3824288" y="6356350"/>
            <a:ext cx="4114800" cy="365125"/>
          </a:xfrm>
          <a:prstGeom prst="rect">
            <a:avLst/>
          </a:prstGeom>
        </p:spPr>
        <p:txBody>
          <a:bodyPr anchor="ctr"/>
          <a:lstStyle>
            <a:lvl1pPr algn="ctr">
              <a:defRPr sz="1200" b="0" i="0">
                <a:solidFill>
                  <a:schemeClr val="accent1"/>
                </a:solidFill>
                <a:latin typeface="Helvetica" charset="0"/>
                <a:ea typeface="Helvetica" charset="0"/>
                <a:cs typeface="Helvetica" charset="0"/>
              </a:defRPr>
            </a:lvl1pPr>
          </a:lstStyle>
          <a:p>
            <a:r>
              <a:rPr lang="en-US" dirty="0"/>
              <a:t>Page Title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ragraph">
    <p:spTree>
      <p:nvGrpSpPr>
        <p:cNvPr id="1" name=""/>
        <p:cNvGrpSpPr/>
        <p:nvPr/>
      </p:nvGrpSpPr>
      <p:grpSpPr>
        <a:xfrm>
          <a:off x="0" y="0"/>
          <a:ext cx="0" cy="0"/>
          <a:chOff x="0" y="0"/>
          <a:chExt cx="0" cy="0"/>
        </a:xfrm>
      </p:grpSpPr>
      <p:sp>
        <p:nvSpPr>
          <p:cNvPr id="25" name="Picture Placeholder 24"/>
          <p:cNvSpPr>
            <a:spLocks noGrp="1"/>
          </p:cNvSpPr>
          <p:nvPr>
            <p:ph type="pic" sz="quarter" idx="13"/>
          </p:nvPr>
        </p:nvSpPr>
        <p:spPr>
          <a:xfrm>
            <a:off x="3457575" y="0"/>
            <a:ext cx="8734425" cy="6229350"/>
          </a:xfrm>
          <a:custGeom>
            <a:avLst/>
            <a:gdLst>
              <a:gd name="connsiteX0" fmla="*/ 0 w 8734425"/>
              <a:gd name="connsiteY0" fmla="*/ 0 h 6229350"/>
              <a:gd name="connsiteX1" fmla="*/ 8734425 w 8734425"/>
              <a:gd name="connsiteY1" fmla="*/ 0 h 6229350"/>
              <a:gd name="connsiteX2" fmla="*/ 8734425 w 8734425"/>
              <a:gd name="connsiteY2" fmla="*/ 6229350 h 6229350"/>
              <a:gd name="connsiteX3" fmla="*/ 0 w 8734425"/>
              <a:gd name="connsiteY3" fmla="*/ 6229350 h 6229350"/>
              <a:gd name="connsiteX4" fmla="*/ 0 w 8734425"/>
              <a:gd name="connsiteY4" fmla="*/ 5200650 h 6229350"/>
              <a:gd name="connsiteX5" fmla="*/ 2514601 w 8734425"/>
              <a:gd name="connsiteY5" fmla="*/ 5200650 h 6229350"/>
              <a:gd name="connsiteX6" fmla="*/ 2514601 w 8734425"/>
              <a:gd name="connsiteY6" fmla="*/ 1028700 h 6229350"/>
              <a:gd name="connsiteX7" fmla="*/ 0 w 8734425"/>
              <a:gd name="connsiteY7" fmla="*/ 1028700 h 622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34425" h="6229350">
                <a:moveTo>
                  <a:pt x="0" y="0"/>
                </a:moveTo>
                <a:lnTo>
                  <a:pt x="8734425" y="0"/>
                </a:lnTo>
                <a:lnTo>
                  <a:pt x="8734425" y="6229350"/>
                </a:lnTo>
                <a:lnTo>
                  <a:pt x="0" y="6229350"/>
                </a:lnTo>
                <a:lnTo>
                  <a:pt x="0" y="5200650"/>
                </a:lnTo>
                <a:lnTo>
                  <a:pt x="2514601" y="5200650"/>
                </a:lnTo>
                <a:lnTo>
                  <a:pt x="2514601" y="1028700"/>
                </a:lnTo>
                <a:lnTo>
                  <a:pt x="0" y="1028700"/>
                </a:lnTo>
                <a:close/>
              </a:path>
            </a:pathLst>
          </a:custGeom>
        </p:spPr>
        <p:txBody>
          <a:bodyPr wrap="square">
            <a:noAutofit/>
          </a:bodyPr>
          <a:lstStyle/>
          <a:p>
            <a:r>
              <a:rPr lang="en-US" dirty="0"/>
              <a:t>Drag picture to placeholder or click icon to add</a:t>
            </a:r>
          </a:p>
        </p:txBody>
      </p:sp>
      <p:sp>
        <p:nvSpPr>
          <p:cNvPr id="7" name="Text Placeholder 26"/>
          <p:cNvSpPr>
            <a:spLocks noGrp="1"/>
          </p:cNvSpPr>
          <p:nvPr>
            <p:ph type="body" sz="quarter" idx="15" hasCustomPrompt="1"/>
          </p:nvPr>
        </p:nvSpPr>
        <p:spPr>
          <a:xfrm>
            <a:off x="885824" y="1865817"/>
            <a:ext cx="4643607" cy="2497715"/>
          </a:xfrm>
          <a:prstGeom prst="rect">
            <a:avLst/>
          </a:prstGeom>
          <a:noFill/>
        </p:spPr>
        <p:txBody>
          <a:bodyPr anchor="ctr"/>
          <a:lstStyle>
            <a:lvl1pPr marL="0" indent="0">
              <a:lnSpc>
                <a:spcPct val="150000"/>
              </a:lnSpc>
              <a:buNone/>
              <a:defRPr lang="en-US" sz="1200" b="0" i="0" spc="0" smtClean="0">
                <a:ln>
                  <a:noFill/>
                </a:ln>
                <a:solidFill>
                  <a:srgbClr val="F9F7FF"/>
                </a:solidFill>
                <a:effectLst/>
                <a:latin typeface="Helvetica" charset="0"/>
                <a:ea typeface="Helvetica" charset="0"/>
                <a:cs typeface="Helvetica" charset="0"/>
              </a:defRPr>
            </a:lvl1pPr>
          </a:lstStyle>
          <a:p>
            <a:pPr lvl="0"/>
            <a:r>
              <a:rPr lang="en-US" dirty="0"/>
              <a:t>CONTENT HEADLINE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in </a:t>
            </a:r>
            <a:r>
              <a:rPr lang="en-US" dirty="0" err="1"/>
              <a:t>scelerisque</a:t>
            </a:r>
            <a:r>
              <a:rPr lang="en-US" dirty="0"/>
              <a:t> </a:t>
            </a:r>
            <a:r>
              <a:rPr lang="en-US" dirty="0" err="1"/>
              <a:t>nisl</a:t>
            </a:r>
            <a:r>
              <a:rPr lang="en-US" dirty="0"/>
              <a:t>. </a:t>
            </a:r>
            <a:r>
              <a:rPr lang="en-US" dirty="0" err="1"/>
              <a:t>Sed</a:t>
            </a:r>
            <a:r>
              <a:rPr lang="en-US" dirty="0"/>
              <a:t> </a:t>
            </a:r>
            <a:r>
              <a:rPr lang="en-US" dirty="0" err="1"/>
              <a:t>ullamcorper</a:t>
            </a:r>
            <a:r>
              <a:rPr lang="en-US" dirty="0"/>
              <a:t> </a:t>
            </a:r>
            <a:r>
              <a:rPr lang="en-US" dirty="0" err="1"/>
              <a:t>suscipit</a:t>
            </a:r>
            <a:r>
              <a:rPr lang="en-US" dirty="0"/>
              <a:t> </a:t>
            </a:r>
            <a:r>
              <a:rPr lang="en-US" dirty="0" err="1"/>
              <a:t>risus</a:t>
            </a:r>
            <a:r>
              <a:rPr lang="en-US" dirty="0"/>
              <a:t>, </a:t>
            </a:r>
            <a:r>
              <a:rPr lang="en-US" dirty="0" err="1"/>
              <a:t>nec</a:t>
            </a:r>
            <a:r>
              <a:rPr lang="en-US" dirty="0"/>
              <a:t> </a:t>
            </a:r>
            <a:r>
              <a:rPr lang="en-US" dirty="0" err="1"/>
              <a:t>tincidunt</a:t>
            </a:r>
            <a:r>
              <a:rPr lang="en-US" dirty="0"/>
              <a:t> </a:t>
            </a:r>
            <a:r>
              <a:rPr lang="en-US" dirty="0" err="1"/>
              <a:t>risus</a:t>
            </a:r>
            <a:r>
              <a:rPr lang="en-US" dirty="0"/>
              <a:t> </a:t>
            </a:r>
            <a:r>
              <a:rPr lang="en-US" dirty="0" err="1"/>
              <a:t>tristique</a:t>
            </a:r>
            <a:r>
              <a:rPr lang="en-US" dirty="0"/>
              <a:t> et. </a:t>
            </a:r>
            <a:r>
              <a:rPr lang="en-US" dirty="0" err="1"/>
              <a:t>Etiam</a:t>
            </a:r>
            <a:r>
              <a:rPr lang="en-US" dirty="0"/>
              <a:t> </a:t>
            </a:r>
            <a:r>
              <a:rPr lang="en-US" dirty="0" err="1"/>
              <a:t>dapibus</a:t>
            </a:r>
            <a:r>
              <a:rPr lang="en-US" dirty="0"/>
              <a:t> </a:t>
            </a:r>
            <a:r>
              <a:rPr lang="en-US" dirty="0" err="1"/>
              <a:t>diam</a:t>
            </a:r>
            <a:r>
              <a:rPr lang="en-US" dirty="0"/>
              <a:t> id </a:t>
            </a:r>
            <a:r>
              <a:rPr lang="en-US" dirty="0" err="1"/>
              <a:t>nisl</a:t>
            </a:r>
            <a:r>
              <a:rPr lang="en-US" dirty="0"/>
              <a:t> </a:t>
            </a:r>
            <a:r>
              <a:rPr lang="en-US" dirty="0" err="1"/>
              <a:t>accumsan</a:t>
            </a:r>
            <a:r>
              <a:rPr lang="en-US" dirty="0"/>
              <a:t>, </a:t>
            </a:r>
            <a:r>
              <a:rPr lang="en-US" dirty="0" err="1"/>
              <a:t>eu</a:t>
            </a:r>
            <a:r>
              <a:rPr lang="en-US" dirty="0"/>
              <a:t> </a:t>
            </a:r>
            <a:r>
              <a:rPr lang="en-US" dirty="0" err="1"/>
              <a:t>placerat</a:t>
            </a:r>
            <a:r>
              <a:rPr lang="en-US" dirty="0"/>
              <a:t> </a:t>
            </a:r>
            <a:r>
              <a:rPr lang="en-US" dirty="0" err="1"/>
              <a:t>sapien</a:t>
            </a:r>
            <a:r>
              <a:rPr lang="en-US" dirty="0"/>
              <a:t> tempus. Maecenas ligula ipsum, </a:t>
            </a:r>
            <a:r>
              <a:rPr lang="en-US" dirty="0" err="1"/>
              <a:t>finibus</a:t>
            </a:r>
            <a:r>
              <a:rPr lang="en-US" dirty="0"/>
              <a:t> </a:t>
            </a:r>
            <a:r>
              <a:rPr lang="en-US" dirty="0" err="1"/>
              <a:t>ut</a:t>
            </a:r>
            <a:r>
              <a:rPr lang="en-US" dirty="0"/>
              <a:t> semper at, </a:t>
            </a:r>
            <a:r>
              <a:rPr lang="en-US" dirty="0" err="1"/>
              <a:t>tristique</a:t>
            </a:r>
            <a:r>
              <a:rPr lang="en-US" dirty="0"/>
              <a:t> </a:t>
            </a:r>
            <a:r>
              <a:rPr lang="en-US" dirty="0" err="1"/>
              <a:t>sed</a:t>
            </a:r>
            <a:r>
              <a:rPr lang="en-US" dirty="0"/>
              <a:t> </a:t>
            </a:r>
            <a:r>
              <a:rPr lang="en-US" dirty="0" err="1"/>
              <a:t>leo</a:t>
            </a:r>
            <a:r>
              <a:rPr lang="en-US" dirty="0"/>
              <a:t>. </a:t>
            </a:r>
            <a:r>
              <a:rPr lang="en-US" dirty="0" err="1"/>
              <a:t>Pellentesque</a:t>
            </a:r>
            <a:r>
              <a:rPr lang="en-US" dirty="0"/>
              <a:t> </a:t>
            </a:r>
            <a:r>
              <a:rPr lang="en-US" dirty="0" err="1"/>
              <a:t>erat</a:t>
            </a:r>
            <a:r>
              <a:rPr lang="en-US" dirty="0"/>
              <a:t> </a:t>
            </a:r>
            <a:r>
              <a:rPr lang="en-US" dirty="0" err="1"/>
              <a:t>metus</a:t>
            </a:r>
            <a:r>
              <a:rPr lang="en-US" dirty="0"/>
              <a:t>, </a:t>
            </a:r>
            <a:r>
              <a:rPr lang="en-US" dirty="0" err="1"/>
              <a:t>egestas</a:t>
            </a:r>
            <a:r>
              <a:rPr lang="en-US" dirty="0"/>
              <a:t> </a:t>
            </a:r>
            <a:r>
              <a:rPr lang="en-US" dirty="0" err="1"/>
              <a:t>feugiat</a:t>
            </a:r>
            <a:r>
              <a:rPr lang="en-US" dirty="0"/>
              <a:t> </a:t>
            </a:r>
            <a:r>
              <a:rPr lang="en-US" dirty="0" err="1"/>
              <a:t>egestas</a:t>
            </a:r>
            <a:r>
              <a:rPr lang="en-US" dirty="0"/>
              <a:t> at, </a:t>
            </a:r>
            <a:r>
              <a:rPr lang="en-US" dirty="0" err="1"/>
              <a:t>sollicitudin</a:t>
            </a:r>
            <a:r>
              <a:rPr lang="en-US" dirty="0"/>
              <a:t> at </a:t>
            </a:r>
            <a:r>
              <a:rPr lang="en-US" dirty="0" err="1"/>
              <a:t>tortor</a:t>
            </a:r>
            <a:r>
              <a:rPr lang="en-US" dirty="0"/>
              <a:t>. Integer </a:t>
            </a:r>
            <a:r>
              <a:rPr lang="en-US" dirty="0" err="1"/>
              <a:t>orci</a:t>
            </a:r>
            <a:r>
              <a:rPr lang="en-US" dirty="0"/>
              <a:t> </a:t>
            </a:r>
            <a:r>
              <a:rPr lang="en-US" dirty="0" err="1"/>
              <a:t>tortor</a:t>
            </a:r>
            <a:r>
              <a:rPr lang="en-US" dirty="0"/>
              <a:t>, </a:t>
            </a:r>
            <a:r>
              <a:rPr lang="en-US" dirty="0" err="1"/>
              <a:t>sodales</a:t>
            </a:r>
            <a:r>
              <a:rPr lang="en-US" dirty="0"/>
              <a:t> sit </a:t>
            </a:r>
            <a:r>
              <a:rPr lang="en-US" dirty="0" err="1"/>
              <a:t>amet</a:t>
            </a:r>
            <a:r>
              <a:rPr lang="en-US" dirty="0"/>
              <a:t> </a:t>
            </a:r>
            <a:r>
              <a:rPr lang="en-US" dirty="0" err="1"/>
              <a:t>mauris</a:t>
            </a:r>
            <a:r>
              <a:rPr lang="en-US" dirty="0"/>
              <a:t> a, </a:t>
            </a:r>
            <a:r>
              <a:rPr lang="en-US" dirty="0" err="1"/>
              <a:t>bibendum</a:t>
            </a:r>
            <a:r>
              <a:rPr lang="en-US" dirty="0"/>
              <a:t> </a:t>
            </a:r>
            <a:r>
              <a:rPr lang="en-US" dirty="0" err="1"/>
              <a:t>aliquam</a:t>
            </a:r>
            <a:r>
              <a:rPr lang="en-US" dirty="0"/>
              <a:t> </a:t>
            </a:r>
            <a:r>
              <a:rPr lang="en-US" dirty="0" err="1"/>
              <a:t>turpis</a:t>
            </a:r>
            <a:r>
              <a:rPr lang="en-US" dirty="0"/>
              <a:t>.</a:t>
            </a:r>
          </a:p>
        </p:txBody>
      </p:sp>
      <p:sp>
        <p:nvSpPr>
          <p:cNvPr id="14" name="Date Placeholder 3"/>
          <p:cNvSpPr>
            <a:spLocks noGrp="1"/>
          </p:cNvSpPr>
          <p:nvPr>
            <p:ph type="dt" sz="half" idx="2"/>
          </p:nvPr>
        </p:nvSpPr>
        <p:spPr>
          <a:xfrm>
            <a:off x="609600" y="6356349"/>
            <a:ext cx="2743200" cy="365125"/>
          </a:xfrm>
          <a:prstGeom prst="rect">
            <a:avLst/>
          </a:prstGeom>
        </p:spPr>
        <p:txBody>
          <a:bodyPr anchor="ctr"/>
          <a:lstStyle>
            <a:lvl1pPr>
              <a:defRPr sz="1200" b="0" i="0">
                <a:solidFill>
                  <a:schemeClr val="accent1"/>
                </a:solidFill>
                <a:latin typeface="Helvetica" charset="0"/>
                <a:ea typeface="Helvetica" charset="0"/>
                <a:cs typeface="Helvetica" charset="0"/>
              </a:defRPr>
            </a:lvl1pPr>
          </a:lstStyle>
          <a:p>
            <a:fld id="{35F4D616-A2CD-441B-B535-B4A3C938198E}" type="datetime1">
              <a:rPr lang="en-US" smtClean="0"/>
              <a:t>7/28/2020</a:t>
            </a:fld>
            <a:endParaRPr lang="en-US" dirty="0"/>
          </a:p>
        </p:txBody>
      </p:sp>
      <p:sp>
        <p:nvSpPr>
          <p:cNvPr id="15" name="Slide Number Placeholder 5"/>
          <p:cNvSpPr>
            <a:spLocks noGrp="1"/>
          </p:cNvSpPr>
          <p:nvPr>
            <p:ph type="sldNum" sz="quarter" idx="4"/>
          </p:nvPr>
        </p:nvSpPr>
        <p:spPr>
          <a:xfrm>
            <a:off x="8153400" y="6356350"/>
            <a:ext cx="2743200" cy="365125"/>
          </a:xfrm>
          <a:prstGeom prst="rect">
            <a:avLst/>
          </a:prstGeom>
        </p:spPr>
        <p:txBody>
          <a:bodyPr anchor="ctr"/>
          <a:lstStyle>
            <a:lvl1pPr algn="r">
              <a:defRPr sz="1200" b="0" i="0">
                <a:solidFill>
                  <a:schemeClr val="accent1"/>
                </a:solidFill>
                <a:latin typeface="Helvetica" charset="0"/>
                <a:ea typeface="Helvetica" charset="0"/>
                <a:cs typeface="Helvetica" charset="0"/>
              </a:defRPr>
            </a:lvl1pPr>
          </a:lstStyle>
          <a:p>
            <a:fld id="{E6843177-7B0A-1143-BEC9-7278658E651C}" type="slidenum">
              <a:rPr lang="en-US" smtClean="0"/>
              <a:pPr/>
              <a:t>‹#›</a:t>
            </a:fld>
            <a:endParaRPr lang="en-US" dirty="0"/>
          </a:p>
        </p:txBody>
      </p:sp>
      <p:sp>
        <p:nvSpPr>
          <p:cNvPr id="16" name="Footer Placeholder 4"/>
          <p:cNvSpPr>
            <a:spLocks noGrp="1"/>
          </p:cNvSpPr>
          <p:nvPr>
            <p:ph type="ftr" sz="quarter" idx="3"/>
          </p:nvPr>
        </p:nvSpPr>
        <p:spPr>
          <a:xfrm>
            <a:off x="3824288" y="6356350"/>
            <a:ext cx="4114800" cy="365125"/>
          </a:xfrm>
          <a:prstGeom prst="rect">
            <a:avLst/>
          </a:prstGeom>
        </p:spPr>
        <p:txBody>
          <a:bodyPr anchor="ctr"/>
          <a:lstStyle>
            <a:lvl1pPr algn="ctr">
              <a:defRPr sz="1200" b="0" i="0">
                <a:solidFill>
                  <a:schemeClr val="accent1"/>
                </a:solidFill>
                <a:latin typeface="Helvetica" charset="0"/>
                <a:ea typeface="Helvetica" charset="0"/>
                <a:cs typeface="Helvetica" charset="0"/>
              </a:defRPr>
            </a:lvl1pPr>
          </a:lstStyle>
          <a:p>
            <a:r>
              <a:rPr lang="en-US" dirty="0"/>
              <a:t>Page Title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25" name="Picture Placeholder 24"/>
          <p:cNvSpPr>
            <a:spLocks noGrp="1"/>
          </p:cNvSpPr>
          <p:nvPr>
            <p:ph type="pic" sz="quarter" idx="13"/>
          </p:nvPr>
        </p:nvSpPr>
        <p:spPr>
          <a:xfrm>
            <a:off x="3457575" y="0"/>
            <a:ext cx="8734425" cy="6229350"/>
          </a:xfrm>
          <a:custGeom>
            <a:avLst/>
            <a:gdLst>
              <a:gd name="connsiteX0" fmla="*/ 0 w 8734425"/>
              <a:gd name="connsiteY0" fmla="*/ 0 h 6229350"/>
              <a:gd name="connsiteX1" fmla="*/ 8734425 w 8734425"/>
              <a:gd name="connsiteY1" fmla="*/ 0 h 6229350"/>
              <a:gd name="connsiteX2" fmla="*/ 8734425 w 8734425"/>
              <a:gd name="connsiteY2" fmla="*/ 6229350 h 6229350"/>
              <a:gd name="connsiteX3" fmla="*/ 0 w 8734425"/>
              <a:gd name="connsiteY3" fmla="*/ 6229350 h 6229350"/>
              <a:gd name="connsiteX4" fmla="*/ 0 w 8734425"/>
              <a:gd name="connsiteY4" fmla="*/ 5200650 h 6229350"/>
              <a:gd name="connsiteX5" fmla="*/ 2514601 w 8734425"/>
              <a:gd name="connsiteY5" fmla="*/ 5200650 h 6229350"/>
              <a:gd name="connsiteX6" fmla="*/ 2514601 w 8734425"/>
              <a:gd name="connsiteY6" fmla="*/ 1028700 h 6229350"/>
              <a:gd name="connsiteX7" fmla="*/ 0 w 8734425"/>
              <a:gd name="connsiteY7" fmla="*/ 1028700 h 622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34425" h="6229350">
                <a:moveTo>
                  <a:pt x="0" y="0"/>
                </a:moveTo>
                <a:lnTo>
                  <a:pt x="8734425" y="0"/>
                </a:lnTo>
                <a:lnTo>
                  <a:pt x="8734425" y="6229350"/>
                </a:lnTo>
                <a:lnTo>
                  <a:pt x="0" y="6229350"/>
                </a:lnTo>
                <a:lnTo>
                  <a:pt x="0" y="5200650"/>
                </a:lnTo>
                <a:lnTo>
                  <a:pt x="2514601" y="5200650"/>
                </a:lnTo>
                <a:lnTo>
                  <a:pt x="2514601" y="1028700"/>
                </a:lnTo>
                <a:lnTo>
                  <a:pt x="0" y="1028700"/>
                </a:lnTo>
                <a:close/>
              </a:path>
            </a:pathLst>
          </a:custGeom>
        </p:spPr>
        <p:txBody>
          <a:bodyPr wrap="square">
            <a:noAutofit/>
          </a:bodyPr>
          <a:lstStyle/>
          <a:p>
            <a:r>
              <a:rPr lang="en-US" dirty="0"/>
              <a:t>Drag picture to placeholder or click icon to add</a:t>
            </a:r>
          </a:p>
        </p:txBody>
      </p:sp>
      <p:sp>
        <p:nvSpPr>
          <p:cNvPr id="3" name="Text Placeholder 2"/>
          <p:cNvSpPr>
            <a:spLocks noGrp="1"/>
          </p:cNvSpPr>
          <p:nvPr>
            <p:ph type="body" sz="quarter" idx="14" hasCustomPrompt="1"/>
          </p:nvPr>
        </p:nvSpPr>
        <p:spPr>
          <a:xfrm>
            <a:off x="885824" y="2377879"/>
            <a:ext cx="4184650" cy="1968444"/>
          </a:xfrm>
          <a:prstGeom prst="rect">
            <a:avLst/>
          </a:prstGeom>
        </p:spPr>
        <p:txBody>
          <a:bodyPr/>
          <a:lstStyle>
            <a:lvl1pPr marL="228600" indent="-228600">
              <a:lnSpc>
                <a:spcPct val="150000"/>
              </a:lnSpc>
              <a:buFont typeface="Arial" charset="0"/>
              <a:buChar char="•"/>
              <a:defRPr sz="1200" b="0" i="0">
                <a:solidFill>
                  <a:srgbClr val="FFFFFF"/>
                </a:solidFill>
                <a:latin typeface="Helvetica" charset="0"/>
                <a:ea typeface="Helvetica" charset="0"/>
                <a:cs typeface="Helvetica" charset="0"/>
              </a:defRPr>
            </a:lvl1pPr>
            <a:lvl2pPr marL="685800" indent="-228600">
              <a:lnSpc>
                <a:spcPct val="150000"/>
              </a:lnSpc>
              <a:buFont typeface="Arial" charset="0"/>
              <a:buChar char="•"/>
              <a:defRPr sz="1200" b="0" i="0">
                <a:solidFill>
                  <a:srgbClr val="FFFFFF"/>
                </a:solidFill>
                <a:latin typeface="Helvetica" charset="0"/>
                <a:ea typeface="Helvetica" charset="0"/>
                <a:cs typeface="Helvetica" charset="0"/>
              </a:defRPr>
            </a:lvl2pPr>
            <a:lvl3pPr marL="1143000" indent="-228600">
              <a:lnSpc>
                <a:spcPct val="150000"/>
              </a:lnSpc>
              <a:buFont typeface="Arial" charset="0"/>
              <a:buChar char="•"/>
              <a:defRPr sz="1200" b="0" i="0">
                <a:solidFill>
                  <a:srgbClr val="FFFFFF"/>
                </a:solidFill>
                <a:latin typeface="Helvetica" charset="0"/>
                <a:ea typeface="Helvetica" charset="0"/>
                <a:cs typeface="Helvetica" charset="0"/>
              </a:defRPr>
            </a:lvl3pPr>
            <a:lvl4pPr marL="1600200" indent="-228600">
              <a:lnSpc>
                <a:spcPct val="150000"/>
              </a:lnSpc>
              <a:buFont typeface="Arial" charset="0"/>
              <a:buChar char="•"/>
              <a:defRPr sz="1200" b="0" i="0">
                <a:solidFill>
                  <a:srgbClr val="FFFFFF"/>
                </a:solidFill>
                <a:latin typeface="Helvetica" charset="0"/>
                <a:ea typeface="Helvetica" charset="0"/>
                <a:cs typeface="Helvetica" charset="0"/>
              </a:defRPr>
            </a:lvl4pPr>
            <a:lvl5pPr marL="2057400" indent="-228600">
              <a:lnSpc>
                <a:spcPct val="150000"/>
              </a:lnSpc>
              <a:buFont typeface="Arial" charset="0"/>
              <a:buChar char="•"/>
              <a:defRPr sz="1200" b="0" i="0">
                <a:solidFill>
                  <a:srgbClr val="FFFFFF"/>
                </a:solidFill>
                <a:latin typeface="Helvetica" charset="0"/>
                <a:ea typeface="Helvetica" charset="0"/>
                <a:cs typeface="Helvetica" charset="0"/>
              </a:defRPr>
            </a:lvl5pPr>
          </a:lstStyle>
          <a:p>
            <a:pPr lvl="0"/>
            <a:r>
              <a:rPr lang="en-US" dirty="0"/>
              <a:t>Make a bulleted list really easy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6"/>
          <p:cNvSpPr>
            <a:spLocks noGrp="1"/>
          </p:cNvSpPr>
          <p:nvPr>
            <p:ph type="body" sz="quarter" idx="15" hasCustomPrompt="1"/>
          </p:nvPr>
        </p:nvSpPr>
        <p:spPr>
          <a:xfrm>
            <a:off x="885824" y="2113244"/>
            <a:ext cx="4643607" cy="242682"/>
          </a:xfrm>
          <a:prstGeom prst="rect">
            <a:avLst/>
          </a:prstGeom>
          <a:noFill/>
        </p:spPr>
        <p:txBody>
          <a:bodyPr anchor="ctr"/>
          <a:lstStyle>
            <a:lvl1pPr marL="0" indent="0">
              <a:lnSpc>
                <a:spcPct val="150000"/>
              </a:lnSpc>
              <a:buNone/>
              <a:defRPr lang="en-US" sz="1200" b="0" i="0" spc="0" smtClean="0">
                <a:ln>
                  <a:noFill/>
                </a:ln>
                <a:solidFill>
                  <a:srgbClr val="F9F7FF"/>
                </a:solidFill>
                <a:effectLst/>
                <a:latin typeface="Helvetica" charset="0"/>
                <a:ea typeface="Helvetica" charset="0"/>
                <a:cs typeface="Helvetica" charset="0"/>
              </a:defRPr>
            </a:lvl1pPr>
          </a:lstStyle>
          <a:p>
            <a:pPr lvl="0"/>
            <a:r>
              <a:rPr lang="en-US" dirty="0"/>
              <a:t>CONTENT HEADLINE </a:t>
            </a:r>
          </a:p>
        </p:txBody>
      </p:sp>
      <p:sp>
        <p:nvSpPr>
          <p:cNvPr id="18" name="Date Placeholder 3"/>
          <p:cNvSpPr>
            <a:spLocks noGrp="1"/>
          </p:cNvSpPr>
          <p:nvPr>
            <p:ph type="dt" sz="half" idx="2"/>
          </p:nvPr>
        </p:nvSpPr>
        <p:spPr>
          <a:xfrm>
            <a:off x="609600" y="6356349"/>
            <a:ext cx="2743200" cy="365125"/>
          </a:xfrm>
          <a:prstGeom prst="rect">
            <a:avLst/>
          </a:prstGeom>
        </p:spPr>
        <p:txBody>
          <a:bodyPr anchor="ctr"/>
          <a:lstStyle>
            <a:lvl1pPr>
              <a:defRPr sz="1200" b="0" i="0">
                <a:solidFill>
                  <a:schemeClr val="accent1"/>
                </a:solidFill>
                <a:latin typeface="Helvetica" charset="0"/>
                <a:ea typeface="Helvetica" charset="0"/>
                <a:cs typeface="Helvetica" charset="0"/>
              </a:defRPr>
            </a:lvl1pPr>
          </a:lstStyle>
          <a:p>
            <a:fld id="{4B972546-7F8A-4DDD-8B05-AD893F1703EA}" type="datetime1">
              <a:rPr lang="en-US" smtClean="0"/>
              <a:t>7/28/2020</a:t>
            </a:fld>
            <a:endParaRPr lang="en-US" dirty="0"/>
          </a:p>
        </p:txBody>
      </p:sp>
      <p:sp>
        <p:nvSpPr>
          <p:cNvPr id="19" name="Slide Number Placeholder 5"/>
          <p:cNvSpPr>
            <a:spLocks noGrp="1"/>
          </p:cNvSpPr>
          <p:nvPr>
            <p:ph type="sldNum" sz="quarter" idx="4"/>
          </p:nvPr>
        </p:nvSpPr>
        <p:spPr>
          <a:xfrm>
            <a:off x="8153400" y="6356350"/>
            <a:ext cx="2743200" cy="365125"/>
          </a:xfrm>
          <a:prstGeom prst="rect">
            <a:avLst/>
          </a:prstGeom>
        </p:spPr>
        <p:txBody>
          <a:bodyPr anchor="ctr"/>
          <a:lstStyle>
            <a:lvl1pPr algn="r">
              <a:defRPr sz="1200" b="0" i="0">
                <a:solidFill>
                  <a:schemeClr val="accent1"/>
                </a:solidFill>
                <a:latin typeface="Helvetica" charset="0"/>
                <a:ea typeface="Helvetica" charset="0"/>
                <a:cs typeface="Helvetica" charset="0"/>
              </a:defRPr>
            </a:lvl1pPr>
          </a:lstStyle>
          <a:p>
            <a:fld id="{EF0EE781-7E11-8642-8CB1-8680BC9F8887}" type="slidenum">
              <a:rPr lang="en-US" smtClean="0"/>
              <a:pPr/>
              <a:t>‹#›</a:t>
            </a:fld>
            <a:endParaRPr lang="en-US" dirty="0"/>
          </a:p>
        </p:txBody>
      </p:sp>
      <p:sp>
        <p:nvSpPr>
          <p:cNvPr id="20" name="Footer Placeholder 4"/>
          <p:cNvSpPr>
            <a:spLocks noGrp="1"/>
          </p:cNvSpPr>
          <p:nvPr>
            <p:ph type="ftr" sz="quarter" idx="3"/>
          </p:nvPr>
        </p:nvSpPr>
        <p:spPr>
          <a:xfrm>
            <a:off x="3824288" y="6356350"/>
            <a:ext cx="4114800" cy="365125"/>
          </a:xfrm>
          <a:prstGeom prst="rect">
            <a:avLst/>
          </a:prstGeom>
        </p:spPr>
        <p:txBody>
          <a:bodyPr anchor="ctr"/>
          <a:lstStyle>
            <a:lvl1pPr algn="ctr">
              <a:defRPr sz="1200" b="0" i="0">
                <a:solidFill>
                  <a:schemeClr val="accent1"/>
                </a:solidFill>
                <a:latin typeface="Helvetica" charset="0"/>
                <a:ea typeface="Helvetica" charset="0"/>
                <a:cs typeface="Helvetica" charset="0"/>
              </a:defRPr>
            </a:lvl1pPr>
          </a:lstStyle>
          <a:p>
            <a:r>
              <a:rPr lang="en-US" dirty="0"/>
              <a:t>Page Title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List">
    <p:spTree>
      <p:nvGrpSpPr>
        <p:cNvPr id="1" name=""/>
        <p:cNvGrpSpPr/>
        <p:nvPr/>
      </p:nvGrpSpPr>
      <p:grpSpPr>
        <a:xfrm>
          <a:off x="0" y="0"/>
          <a:ext cx="0" cy="0"/>
          <a:chOff x="0" y="0"/>
          <a:chExt cx="0" cy="0"/>
        </a:xfrm>
      </p:grpSpPr>
      <p:sp>
        <p:nvSpPr>
          <p:cNvPr id="7" name="Picture Placeholder 6"/>
          <p:cNvSpPr>
            <a:spLocks noGrp="1"/>
          </p:cNvSpPr>
          <p:nvPr>
            <p:ph type="pic" sz="quarter" idx="16"/>
          </p:nvPr>
        </p:nvSpPr>
        <p:spPr>
          <a:xfrm>
            <a:off x="6705600" y="0"/>
            <a:ext cx="5486400" cy="6224337"/>
          </a:xfrm>
          <a:prstGeom prst="rect">
            <a:avLst/>
          </a:prstGeom>
        </p:spPr>
        <p:txBody>
          <a:bodyPr/>
          <a:lstStyle/>
          <a:p>
            <a:r>
              <a:rPr lang="en-US" dirty="0"/>
              <a:t>Drag picture to placeholder or click icon to add</a:t>
            </a:r>
          </a:p>
        </p:txBody>
      </p:sp>
      <p:sp>
        <p:nvSpPr>
          <p:cNvPr id="11" name="Text Placeholder 26"/>
          <p:cNvSpPr>
            <a:spLocks noGrp="1"/>
          </p:cNvSpPr>
          <p:nvPr>
            <p:ph type="body" sz="quarter" idx="15" hasCustomPrompt="1"/>
          </p:nvPr>
        </p:nvSpPr>
        <p:spPr>
          <a:xfrm>
            <a:off x="885824" y="1865817"/>
            <a:ext cx="4643607" cy="2497715"/>
          </a:xfrm>
          <a:prstGeom prst="rect">
            <a:avLst/>
          </a:prstGeom>
          <a:noFill/>
        </p:spPr>
        <p:txBody>
          <a:bodyPr anchor="ctr"/>
          <a:lstStyle>
            <a:lvl1pPr marL="0" indent="0">
              <a:lnSpc>
                <a:spcPct val="150000"/>
              </a:lnSpc>
              <a:buNone/>
              <a:defRPr lang="en-US" sz="1200" b="0" i="0" spc="0" smtClean="0">
                <a:ln>
                  <a:noFill/>
                </a:ln>
                <a:solidFill>
                  <a:srgbClr val="F9F7FF"/>
                </a:solidFill>
                <a:effectLst/>
                <a:latin typeface="Helvetica" charset="0"/>
                <a:ea typeface="Helvetica" charset="0"/>
                <a:cs typeface="Helvetica" charset="0"/>
              </a:defRPr>
            </a:lvl1pPr>
          </a:lstStyle>
          <a:p>
            <a:pPr lvl="0"/>
            <a:r>
              <a:rPr lang="en-US" dirty="0"/>
              <a:t>CONTENT HEADLINE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in </a:t>
            </a:r>
            <a:r>
              <a:rPr lang="en-US" dirty="0" err="1"/>
              <a:t>scelerisque</a:t>
            </a:r>
            <a:r>
              <a:rPr lang="en-US" dirty="0"/>
              <a:t> </a:t>
            </a:r>
            <a:r>
              <a:rPr lang="en-US" dirty="0" err="1"/>
              <a:t>nisl</a:t>
            </a:r>
            <a:r>
              <a:rPr lang="en-US" dirty="0"/>
              <a:t>. </a:t>
            </a:r>
            <a:r>
              <a:rPr lang="en-US" dirty="0" err="1"/>
              <a:t>Sed</a:t>
            </a:r>
            <a:r>
              <a:rPr lang="en-US" dirty="0"/>
              <a:t> </a:t>
            </a:r>
            <a:r>
              <a:rPr lang="en-US" dirty="0" err="1"/>
              <a:t>ullamcorper</a:t>
            </a:r>
            <a:r>
              <a:rPr lang="en-US" dirty="0"/>
              <a:t> </a:t>
            </a:r>
            <a:r>
              <a:rPr lang="en-US" dirty="0" err="1"/>
              <a:t>suscipit</a:t>
            </a:r>
            <a:r>
              <a:rPr lang="en-US" dirty="0"/>
              <a:t> </a:t>
            </a:r>
            <a:r>
              <a:rPr lang="en-US" dirty="0" err="1"/>
              <a:t>risus</a:t>
            </a:r>
            <a:r>
              <a:rPr lang="en-US" dirty="0"/>
              <a:t>, </a:t>
            </a:r>
            <a:r>
              <a:rPr lang="en-US" dirty="0" err="1"/>
              <a:t>nec</a:t>
            </a:r>
            <a:r>
              <a:rPr lang="en-US" dirty="0"/>
              <a:t> </a:t>
            </a:r>
            <a:r>
              <a:rPr lang="en-US" dirty="0" err="1"/>
              <a:t>tincidunt</a:t>
            </a:r>
            <a:r>
              <a:rPr lang="en-US" dirty="0"/>
              <a:t> </a:t>
            </a:r>
            <a:r>
              <a:rPr lang="en-US" dirty="0" err="1"/>
              <a:t>risus</a:t>
            </a:r>
            <a:r>
              <a:rPr lang="en-US" dirty="0"/>
              <a:t> </a:t>
            </a:r>
            <a:r>
              <a:rPr lang="en-US" dirty="0" err="1"/>
              <a:t>tristique</a:t>
            </a:r>
            <a:r>
              <a:rPr lang="en-US" dirty="0"/>
              <a:t> et. </a:t>
            </a:r>
            <a:r>
              <a:rPr lang="en-US" dirty="0" err="1"/>
              <a:t>Etiam</a:t>
            </a:r>
            <a:r>
              <a:rPr lang="en-US" dirty="0"/>
              <a:t> </a:t>
            </a:r>
            <a:r>
              <a:rPr lang="en-US" dirty="0" err="1"/>
              <a:t>dapibus</a:t>
            </a:r>
            <a:r>
              <a:rPr lang="en-US" dirty="0"/>
              <a:t> </a:t>
            </a:r>
            <a:r>
              <a:rPr lang="en-US" dirty="0" err="1"/>
              <a:t>diam</a:t>
            </a:r>
            <a:r>
              <a:rPr lang="en-US" dirty="0"/>
              <a:t> id </a:t>
            </a:r>
            <a:r>
              <a:rPr lang="en-US" dirty="0" err="1"/>
              <a:t>nisl</a:t>
            </a:r>
            <a:r>
              <a:rPr lang="en-US" dirty="0"/>
              <a:t> </a:t>
            </a:r>
            <a:r>
              <a:rPr lang="en-US" dirty="0" err="1"/>
              <a:t>accumsan</a:t>
            </a:r>
            <a:r>
              <a:rPr lang="en-US" dirty="0"/>
              <a:t>, </a:t>
            </a:r>
            <a:r>
              <a:rPr lang="en-US" dirty="0" err="1"/>
              <a:t>eu</a:t>
            </a:r>
            <a:r>
              <a:rPr lang="en-US" dirty="0"/>
              <a:t> </a:t>
            </a:r>
            <a:r>
              <a:rPr lang="en-US" dirty="0" err="1"/>
              <a:t>placerat</a:t>
            </a:r>
            <a:r>
              <a:rPr lang="en-US" dirty="0"/>
              <a:t> </a:t>
            </a:r>
            <a:r>
              <a:rPr lang="en-US" dirty="0" err="1"/>
              <a:t>sapien</a:t>
            </a:r>
            <a:r>
              <a:rPr lang="en-US" dirty="0"/>
              <a:t> tempus. Maecenas ligula ipsum, </a:t>
            </a:r>
            <a:r>
              <a:rPr lang="en-US" dirty="0" err="1"/>
              <a:t>finibus</a:t>
            </a:r>
            <a:r>
              <a:rPr lang="en-US" dirty="0"/>
              <a:t> </a:t>
            </a:r>
            <a:r>
              <a:rPr lang="en-US" dirty="0" err="1"/>
              <a:t>ut</a:t>
            </a:r>
            <a:r>
              <a:rPr lang="en-US" dirty="0"/>
              <a:t> semper at, </a:t>
            </a:r>
            <a:r>
              <a:rPr lang="en-US" dirty="0" err="1"/>
              <a:t>tristique</a:t>
            </a:r>
            <a:r>
              <a:rPr lang="en-US" dirty="0"/>
              <a:t> </a:t>
            </a:r>
            <a:r>
              <a:rPr lang="en-US" dirty="0" err="1"/>
              <a:t>sed</a:t>
            </a:r>
            <a:r>
              <a:rPr lang="en-US" dirty="0"/>
              <a:t> </a:t>
            </a:r>
            <a:r>
              <a:rPr lang="en-US" dirty="0" err="1"/>
              <a:t>leo</a:t>
            </a:r>
            <a:r>
              <a:rPr lang="en-US" dirty="0"/>
              <a:t>. </a:t>
            </a:r>
            <a:r>
              <a:rPr lang="en-US" dirty="0" err="1"/>
              <a:t>Pellentesque</a:t>
            </a:r>
            <a:r>
              <a:rPr lang="en-US" dirty="0"/>
              <a:t> </a:t>
            </a:r>
            <a:r>
              <a:rPr lang="en-US" dirty="0" err="1"/>
              <a:t>erat</a:t>
            </a:r>
            <a:r>
              <a:rPr lang="en-US" dirty="0"/>
              <a:t> </a:t>
            </a:r>
            <a:r>
              <a:rPr lang="en-US" dirty="0" err="1"/>
              <a:t>metus</a:t>
            </a:r>
            <a:r>
              <a:rPr lang="en-US" dirty="0"/>
              <a:t>, </a:t>
            </a:r>
            <a:r>
              <a:rPr lang="en-US" dirty="0" err="1"/>
              <a:t>egestas</a:t>
            </a:r>
            <a:r>
              <a:rPr lang="en-US" dirty="0"/>
              <a:t> </a:t>
            </a:r>
            <a:r>
              <a:rPr lang="en-US" dirty="0" err="1"/>
              <a:t>feugiat</a:t>
            </a:r>
            <a:r>
              <a:rPr lang="en-US" dirty="0"/>
              <a:t> </a:t>
            </a:r>
            <a:r>
              <a:rPr lang="en-US" dirty="0" err="1"/>
              <a:t>egestas</a:t>
            </a:r>
            <a:r>
              <a:rPr lang="en-US" dirty="0"/>
              <a:t> at, </a:t>
            </a:r>
            <a:r>
              <a:rPr lang="en-US" dirty="0" err="1"/>
              <a:t>sollicitudin</a:t>
            </a:r>
            <a:r>
              <a:rPr lang="en-US" dirty="0"/>
              <a:t> at </a:t>
            </a:r>
            <a:r>
              <a:rPr lang="en-US" dirty="0" err="1"/>
              <a:t>tortor</a:t>
            </a:r>
            <a:r>
              <a:rPr lang="en-US" dirty="0"/>
              <a:t>. Integer </a:t>
            </a:r>
            <a:r>
              <a:rPr lang="en-US" dirty="0" err="1"/>
              <a:t>orci</a:t>
            </a:r>
            <a:r>
              <a:rPr lang="en-US" dirty="0"/>
              <a:t> </a:t>
            </a:r>
            <a:r>
              <a:rPr lang="en-US" dirty="0" err="1"/>
              <a:t>tortor</a:t>
            </a:r>
            <a:r>
              <a:rPr lang="en-US" dirty="0"/>
              <a:t>, </a:t>
            </a:r>
            <a:r>
              <a:rPr lang="en-US" dirty="0" err="1"/>
              <a:t>sodales</a:t>
            </a:r>
            <a:r>
              <a:rPr lang="en-US" dirty="0"/>
              <a:t> sit </a:t>
            </a:r>
            <a:r>
              <a:rPr lang="en-US" dirty="0" err="1"/>
              <a:t>amet</a:t>
            </a:r>
            <a:r>
              <a:rPr lang="en-US" dirty="0"/>
              <a:t> </a:t>
            </a:r>
            <a:r>
              <a:rPr lang="en-US" dirty="0" err="1"/>
              <a:t>mauris</a:t>
            </a:r>
            <a:r>
              <a:rPr lang="en-US" dirty="0"/>
              <a:t> a, </a:t>
            </a:r>
            <a:r>
              <a:rPr lang="en-US" dirty="0" err="1"/>
              <a:t>bibendum</a:t>
            </a:r>
            <a:r>
              <a:rPr lang="en-US" dirty="0"/>
              <a:t> </a:t>
            </a:r>
            <a:r>
              <a:rPr lang="en-US" dirty="0" err="1"/>
              <a:t>aliquam</a:t>
            </a:r>
            <a:r>
              <a:rPr lang="en-US" dirty="0"/>
              <a:t> </a:t>
            </a:r>
            <a:r>
              <a:rPr lang="en-US" dirty="0" err="1"/>
              <a:t>turpis</a:t>
            </a:r>
            <a:r>
              <a:rPr lang="en-US" dirty="0"/>
              <a:t>.</a:t>
            </a:r>
          </a:p>
        </p:txBody>
      </p:sp>
      <p:sp>
        <p:nvSpPr>
          <p:cNvPr id="18" name="Date Placeholder 3"/>
          <p:cNvSpPr>
            <a:spLocks noGrp="1"/>
          </p:cNvSpPr>
          <p:nvPr>
            <p:ph type="dt" sz="half" idx="2"/>
          </p:nvPr>
        </p:nvSpPr>
        <p:spPr>
          <a:xfrm>
            <a:off x="609600" y="6356349"/>
            <a:ext cx="2743200" cy="365125"/>
          </a:xfrm>
          <a:prstGeom prst="rect">
            <a:avLst/>
          </a:prstGeom>
        </p:spPr>
        <p:txBody>
          <a:bodyPr anchor="ctr"/>
          <a:lstStyle>
            <a:lvl1pPr>
              <a:defRPr sz="1200" b="0" i="0">
                <a:solidFill>
                  <a:schemeClr val="accent1"/>
                </a:solidFill>
                <a:latin typeface="Helvetica" charset="0"/>
                <a:ea typeface="Helvetica" charset="0"/>
                <a:cs typeface="Helvetica" charset="0"/>
              </a:defRPr>
            </a:lvl1pPr>
          </a:lstStyle>
          <a:p>
            <a:fld id="{6410628B-1EAB-49E6-B7AF-1F934D101878}" type="datetime1">
              <a:rPr lang="en-US" smtClean="0"/>
              <a:t>7/28/2020</a:t>
            </a:fld>
            <a:endParaRPr lang="en-US" dirty="0"/>
          </a:p>
        </p:txBody>
      </p:sp>
      <p:sp>
        <p:nvSpPr>
          <p:cNvPr id="19" name="Slide Number Placeholder 5"/>
          <p:cNvSpPr>
            <a:spLocks noGrp="1"/>
          </p:cNvSpPr>
          <p:nvPr>
            <p:ph type="sldNum" sz="quarter" idx="4"/>
          </p:nvPr>
        </p:nvSpPr>
        <p:spPr>
          <a:xfrm>
            <a:off x="8153400" y="6356350"/>
            <a:ext cx="2743200" cy="365125"/>
          </a:xfrm>
          <a:prstGeom prst="rect">
            <a:avLst/>
          </a:prstGeom>
        </p:spPr>
        <p:txBody>
          <a:bodyPr anchor="ctr"/>
          <a:lstStyle>
            <a:lvl1pPr algn="r">
              <a:defRPr sz="1200" b="0" i="0">
                <a:solidFill>
                  <a:schemeClr val="accent1"/>
                </a:solidFill>
                <a:latin typeface="Helvetica" charset="0"/>
                <a:ea typeface="Helvetica" charset="0"/>
                <a:cs typeface="Helvetica" charset="0"/>
              </a:defRPr>
            </a:lvl1pPr>
          </a:lstStyle>
          <a:p>
            <a:fld id="{A02950E2-EECC-A046-AF88-EE1B7F0C4E6E}" type="slidenum">
              <a:rPr lang="en-US" smtClean="0"/>
              <a:pPr/>
              <a:t>‹#›</a:t>
            </a:fld>
            <a:endParaRPr lang="en-US" dirty="0"/>
          </a:p>
        </p:txBody>
      </p:sp>
      <p:sp>
        <p:nvSpPr>
          <p:cNvPr id="20" name="Footer Placeholder 4"/>
          <p:cNvSpPr>
            <a:spLocks noGrp="1"/>
          </p:cNvSpPr>
          <p:nvPr>
            <p:ph type="ftr" sz="quarter" idx="3"/>
          </p:nvPr>
        </p:nvSpPr>
        <p:spPr>
          <a:xfrm>
            <a:off x="3824288" y="6356350"/>
            <a:ext cx="4114800" cy="365125"/>
          </a:xfrm>
          <a:prstGeom prst="rect">
            <a:avLst/>
          </a:prstGeom>
        </p:spPr>
        <p:txBody>
          <a:bodyPr anchor="ctr"/>
          <a:lstStyle>
            <a:lvl1pPr algn="ctr">
              <a:defRPr sz="1200" b="0" i="0">
                <a:solidFill>
                  <a:schemeClr val="accent1"/>
                </a:solidFill>
                <a:latin typeface="Helvetica" charset="0"/>
                <a:ea typeface="Helvetica" charset="0"/>
                <a:cs typeface="Helvetica" charset="0"/>
              </a:defRPr>
            </a:lvl1pPr>
          </a:lstStyle>
          <a:p>
            <a:r>
              <a:rPr lang="en-US" dirty="0"/>
              <a:t>Page Title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List">
    <p:spTree>
      <p:nvGrpSpPr>
        <p:cNvPr id="1" name=""/>
        <p:cNvGrpSpPr/>
        <p:nvPr/>
      </p:nvGrpSpPr>
      <p:grpSpPr>
        <a:xfrm>
          <a:off x="0" y="0"/>
          <a:ext cx="0" cy="0"/>
          <a:chOff x="0" y="0"/>
          <a:chExt cx="0" cy="0"/>
        </a:xfrm>
      </p:grpSpPr>
      <p:sp>
        <p:nvSpPr>
          <p:cNvPr id="7" name="Picture Placeholder 6"/>
          <p:cNvSpPr>
            <a:spLocks noGrp="1"/>
          </p:cNvSpPr>
          <p:nvPr>
            <p:ph type="pic" sz="quarter" idx="16"/>
          </p:nvPr>
        </p:nvSpPr>
        <p:spPr>
          <a:xfrm>
            <a:off x="6705600" y="0"/>
            <a:ext cx="5486400" cy="6224337"/>
          </a:xfrm>
          <a:prstGeom prst="rect">
            <a:avLst/>
          </a:prstGeom>
        </p:spPr>
        <p:txBody>
          <a:bodyPr/>
          <a:lstStyle/>
          <a:p>
            <a:r>
              <a:rPr lang="en-US" dirty="0"/>
              <a:t>Drag picture to placeholder or click icon to add</a:t>
            </a:r>
          </a:p>
        </p:txBody>
      </p:sp>
      <p:sp>
        <p:nvSpPr>
          <p:cNvPr id="8" name="Text Placeholder 2"/>
          <p:cNvSpPr>
            <a:spLocks noGrp="1"/>
          </p:cNvSpPr>
          <p:nvPr>
            <p:ph type="body" sz="quarter" idx="14" hasCustomPrompt="1"/>
          </p:nvPr>
        </p:nvSpPr>
        <p:spPr>
          <a:xfrm>
            <a:off x="885824" y="2377879"/>
            <a:ext cx="4184650" cy="1968444"/>
          </a:xfrm>
          <a:prstGeom prst="rect">
            <a:avLst/>
          </a:prstGeom>
        </p:spPr>
        <p:txBody>
          <a:bodyPr/>
          <a:lstStyle>
            <a:lvl1pPr marL="228600" indent="-228600">
              <a:lnSpc>
                <a:spcPct val="150000"/>
              </a:lnSpc>
              <a:buFont typeface="Arial" charset="0"/>
              <a:buChar char="•"/>
              <a:defRPr sz="1200" b="0" i="0">
                <a:solidFill>
                  <a:srgbClr val="FFFFFF"/>
                </a:solidFill>
                <a:latin typeface="Helvetica" charset="0"/>
                <a:ea typeface="Helvetica" charset="0"/>
                <a:cs typeface="Helvetica" charset="0"/>
              </a:defRPr>
            </a:lvl1pPr>
            <a:lvl2pPr marL="685800" indent="-228600">
              <a:lnSpc>
                <a:spcPct val="150000"/>
              </a:lnSpc>
              <a:buFont typeface="Arial" charset="0"/>
              <a:buChar char="•"/>
              <a:defRPr sz="1200" b="0" i="0">
                <a:solidFill>
                  <a:srgbClr val="FFFFFF"/>
                </a:solidFill>
                <a:latin typeface="Helvetica" charset="0"/>
                <a:ea typeface="Helvetica" charset="0"/>
                <a:cs typeface="Helvetica" charset="0"/>
              </a:defRPr>
            </a:lvl2pPr>
            <a:lvl3pPr marL="1143000" indent="-228600">
              <a:lnSpc>
                <a:spcPct val="150000"/>
              </a:lnSpc>
              <a:buFont typeface="Arial" charset="0"/>
              <a:buChar char="•"/>
              <a:defRPr sz="1200" b="0" i="0">
                <a:solidFill>
                  <a:srgbClr val="FFFFFF"/>
                </a:solidFill>
                <a:latin typeface="Helvetica" charset="0"/>
                <a:ea typeface="Helvetica" charset="0"/>
                <a:cs typeface="Helvetica" charset="0"/>
              </a:defRPr>
            </a:lvl3pPr>
            <a:lvl4pPr marL="1600200" indent="-228600">
              <a:lnSpc>
                <a:spcPct val="150000"/>
              </a:lnSpc>
              <a:buFont typeface="Arial" charset="0"/>
              <a:buChar char="•"/>
              <a:defRPr sz="1200" b="0" i="0">
                <a:solidFill>
                  <a:srgbClr val="FFFFFF"/>
                </a:solidFill>
                <a:latin typeface="Helvetica" charset="0"/>
                <a:ea typeface="Helvetica" charset="0"/>
                <a:cs typeface="Helvetica" charset="0"/>
              </a:defRPr>
            </a:lvl4pPr>
            <a:lvl5pPr marL="2057400" indent="-228600">
              <a:lnSpc>
                <a:spcPct val="150000"/>
              </a:lnSpc>
              <a:buFont typeface="Arial" charset="0"/>
              <a:buChar char="•"/>
              <a:defRPr sz="1200" b="0" i="0">
                <a:solidFill>
                  <a:srgbClr val="FFFFFF"/>
                </a:solidFill>
                <a:latin typeface="Helvetica" charset="0"/>
                <a:ea typeface="Helvetica" charset="0"/>
                <a:cs typeface="Helvetica" charset="0"/>
              </a:defRPr>
            </a:lvl5pPr>
          </a:lstStyle>
          <a:p>
            <a:pPr lvl="0"/>
            <a:r>
              <a:rPr lang="en-US" dirty="0"/>
              <a:t>Make a bulleted list really easy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26"/>
          <p:cNvSpPr>
            <a:spLocks noGrp="1"/>
          </p:cNvSpPr>
          <p:nvPr>
            <p:ph type="body" sz="quarter" idx="15" hasCustomPrompt="1"/>
          </p:nvPr>
        </p:nvSpPr>
        <p:spPr>
          <a:xfrm>
            <a:off x="885824" y="2113244"/>
            <a:ext cx="4643607" cy="242682"/>
          </a:xfrm>
          <a:prstGeom prst="rect">
            <a:avLst/>
          </a:prstGeom>
          <a:noFill/>
        </p:spPr>
        <p:txBody>
          <a:bodyPr anchor="ctr"/>
          <a:lstStyle>
            <a:lvl1pPr marL="0" indent="0">
              <a:lnSpc>
                <a:spcPct val="150000"/>
              </a:lnSpc>
              <a:buNone/>
              <a:defRPr lang="en-US" sz="1200" b="0" i="0" spc="0" smtClean="0">
                <a:ln>
                  <a:noFill/>
                </a:ln>
                <a:solidFill>
                  <a:srgbClr val="F9F7FF"/>
                </a:solidFill>
                <a:effectLst/>
                <a:latin typeface="Helvetica" charset="0"/>
                <a:ea typeface="Helvetica" charset="0"/>
                <a:cs typeface="Helvetica" charset="0"/>
              </a:defRPr>
            </a:lvl1pPr>
          </a:lstStyle>
          <a:p>
            <a:pPr lvl="0"/>
            <a:r>
              <a:rPr lang="en-US" dirty="0"/>
              <a:t>CONTENT HEADLINE </a:t>
            </a:r>
          </a:p>
        </p:txBody>
      </p:sp>
      <p:sp>
        <p:nvSpPr>
          <p:cNvPr id="16" name="Date Placeholder 3"/>
          <p:cNvSpPr>
            <a:spLocks noGrp="1"/>
          </p:cNvSpPr>
          <p:nvPr>
            <p:ph type="dt" sz="half" idx="2"/>
          </p:nvPr>
        </p:nvSpPr>
        <p:spPr>
          <a:xfrm>
            <a:off x="609600" y="6356349"/>
            <a:ext cx="2743200" cy="365125"/>
          </a:xfrm>
          <a:prstGeom prst="rect">
            <a:avLst/>
          </a:prstGeom>
        </p:spPr>
        <p:txBody>
          <a:bodyPr anchor="ctr"/>
          <a:lstStyle>
            <a:lvl1pPr>
              <a:defRPr sz="1200" b="0" i="0">
                <a:solidFill>
                  <a:schemeClr val="accent1"/>
                </a:solidFill>
                <a:latin typeface="Helvetica" charset="0"/>
                <a:ea typeface="Helvetica" charset="0"/>
                <a:cs typeface="Helvetica" charset="0"/>
              </a:defRPr>
            </a:lvl1pPr>
          </a:lstStyle>
          <a:p>
            <a:fld id="{B1A04914-3D7A-4545-A1A6-3D5B35A362BD}" type="datetime1">
              <a:rPr lang="en-US" smtClean="0"/>
              <a:t>7/28/2020</a:t>
            </a:fld>
            <a:endParaRPr lang="en-US" dirty="0"/>
          </a:p>
        </p:txBody>
      </p:sp>
      <p:sp>
        <p:nvSpPr>
          <p:cNvPr id="17" name="Slide Number Placeholder 5"/>
          <p:cNvSpPr>
            <a:spLocks noGrp="1"/>
          </p:cNvSpPr>
          <p:nvPr>
            <p:ph type="sldNum" sz="quarter" idx="4"/>
          </p:nvPr>
        </p:nvSpPr>
        <p:spPr>
          <a:xfrm>
            <a:off x="8153400" y="6356350"/>
            <a:ext cx="2743200" cy="365125"/>
          </a:xfrm>
          <a:prstGeom prst="rect">
            <a:avLst/>
          </a:prstGeom>
        </p:spPr>
        <p:txBody>
          <a:bodyPr anchor="ctr"/>
          <a:lstStyle>
            <a:lvl1pPr algn="r">
              <a:defRPr sz="1200" b="0" i="0">
                <a:solidFill>
                  <a:schemeClr val="accent1"/>
                </a:solidFill>
                <a:latin typeface="Helvetica" charset="0"/>
                <a:ea typeface="Helvetica" charset="0"/>
                <a:cs typeface="Helvetica" charset="0"/>
              </a:defRPr>
            </a:lvl1pPr>
          </a:lstStyle>
          <a:p>
            <a:fld id="{A7D4FD83-4E95-7C4B-91FC-F35A358A9A5B}" type="slidenum">
              <a:rPr lang="en-US" smtClean="0"/>
              <a:pPr/>
              <a:t>‹#›</a:t>
            </a:fld>
            <a:endParaRPr lang="en-US" dirty="0"/>
          </a:p>
        </p:txBody>
      </p:sp>
      <p:sp>
        <p:nvSpPr>
          <p:cNvPr id="18" name="Footer Placeholder 4"/>
          <p:cNvSpPr>
            <a:spLocks noGrp="1"/>
          </p:cNvSpPr>
          <p:nvPr>
            <p:ph type="ftr" sz="quarter" idx="3"/>
          </p:nvPr>
        </p:nvSpPr>
        <p:spPr>
          <a:xfrm>
            <a:off x="3824288" y="6356350"/>
            <a:ext cx="4114800" cy="365125"/>
          </a:xfrm>
          <a:prstGeom prst="rect">
            <a:avLst/>
          </a:prstGeom>
        </p:spPr>
        <p:txBody>
          <a:bodyPr anchor="ctr"/>
          <a:lstStyle>
            <a:lvl1pPr algn="ctr">
              <a:defRPr sz="1200" b="0" i="0">
                <a:solidFill>
                  <a:schemeClr val="accent1"/>
                </a:solidFill>
                <a:latin typeface="Helvetica" charset="0"/>
                <a:ea typeface="Helvetica" charset="0"/>
                <a:cs typeface="Helvetica" charset="0"/>
              </a:defRPr>
            </a:lvl1pPr>
          </a:lstStyle>
          <a:p>
            <a:r>
              <a:rPr lang="en-US" dirty="0"/>
              <a:t>Page Title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FRAME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p:spPr>
        <p:txBody>
          <a:bodyPr/>
          <a:lstStyle/>
          <a:p>
            <a:endParaRPr lang="en-US" dirty="0"/>
          </a:p>
        </p:txBody>
      </p:sp>
    </p:spTree>
    <p:extLst>
      <p:ext uri="{BB962C8B-B14F-4D97-AF65-F5344CB8AC3E}">
        <p14:creationId xmlns:p14="http://schemas.microsoft.com/office/powerpoint/2010/main" val="930996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2010729" y="1792820"/>
            <a:ext cx="538044" cy="373044"/>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flipH="1" flipV="1">
            <a:off x="3058012" y="5139998"/>
            <a:ext cx="530870" cy="466306"/>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flipH="1" flipV="1">
            <a:off x="2029749" y="5171326"/>
            <a:ext cx="466308" cy="337176"/>
          </a:xfrm>
          <a:prstGeom prst="rect">
            <a:avLst/>
          </a:prstGeom>
        </p:spPr>
      </p:pic>
      <p:pic>
        <p:nvPicPr>
          <p:cNvPr id="5" name="Pictur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0800000" flipH="1" flipV="1">
            <a:off x="6285962" y="5117522"/>
            <a:ext cx="444784" cy="444784"/>
          </a:xfrm>
          <a:prstGeom prst="rect">
            <a:avLst/>
          </a:prstGeom>
        </p:spPr>
      </p:pic>
      <p:pic>
        <p:nvPicPr>
          <p:cNvPr id="6" name="Picture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0800000" flipH="1" flipV="1">
            <a:off x="5315257" y="5049370"/>
            <a:ext cx="272610" cy="581088"/>
          </a:xfrm>
          <a:prstGeom prst="rect">
            <a:avLst/>
          </a:prstGeom>
        </p:spPr>
      </p:pic>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0800000" flipH="1" flipV="1">
            <a:off x="4079580" y="5147819"/>
            <a:ext cx="616958" cy="430436"/>
          </a:xfrm>
          <a:prstGeom prst="rect">
            <a:avLst/>
          </a:prstGeom>
        </p:spPr>
      </p:pic>
      <p:pic>
        <p:nvPicPr>
          <p:cNvPr id="8" name="Picture 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10800000" flipH="1" flipV="1">
            <a:off x="7392075" y="5112584"/>
            <a:ext cx="416090" cy="495002"/>
          </a:xfrm>
          <a:prstGeom prst="rect">
            <a:avLst/>
          </a:prstGeom>
        </p:spPr>
      </p:pic>
      <p:pic>
        <p:nvPicPr>
          <p:cNvPr id="9" name="Picture 8"/>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0800000" flipH="1" flipV="1">
            <a:off x="9539773" y="4042390"/>
            <a:ext cx="437612" cy="351524"/>
          </a:xfrm>
          <a:prstGeom prst="rect">
            <a:avLst/>
          </a:prstGeom>
        </p:spPr>
      </p:pic>
      <p:pic>
        <p:nvPicPr>
          <p:cNvPr id="10" name="Picture 9"/>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10800000" flipH="1" flipV="1">
            <a:off x="8489647" y="4054514"/>
            <a:ext cx="322826" cy="315654"/>
          </a:xfrm>
          <a:prstGeom prst="rect">
            <a:avLst/>
          </a:prstGeom>
        </p:spPr>
      </p:pic>
      <p:pic>
        <p:nvPicPr>
          <p:cNvPr id="11" name="Picture 10"/>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rot="10800000" flipH="1" flipV="1">
            <a:off x="7447248" y="3984260"/>
            <a:ext cx="308480" cy="523698"/>
          </a:xfrm>
          <a:prstGeom prst="rect">
            <a:avLst/>
          </a:prstGeom>
        </p:spPr>
      </p:pic>
      <p:pic>
        <p:nvPicPr>
          <p:cNvPr id="12" name="Picture 11"/>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rot="10800000" flipH="1" flipV="1">
            <a:off x="6263962" y="4017464"/>
            <a:ext cx="516522" cy="380218"/>
          </a:xfrm>
          <a:prstGeom prst="rect">
            <a:avLst/>
          </a:prstGeom>
        </p:spPr>
      </p:pic>
      <p:pic>
        <p:nvPicPr>
          <p:cNvPr id="13" name="Picture 1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10800000" flipH="1" flipV="1">
            <a:off x="5094538" y="3954674"/>
            <a:ext cx="681524" cy="473480"/>
          </a:xfrm>
          <a:prstGeom prst="rect">
            <a:avLst/>
          </a:prstGeom>
        </p:spPr>
      </p:pic>
      <p:pic>
        <p:nvPicPr>
          <p:cNvPr id="14" name="Picture 13"/>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10800000" flipH="1" flipV="1">
            <a:off x="4149365" y="3928776"/>
            <a:ext cx="437608" cy="566740"/>
          </a:xfrm>
          <a:prstGeom prst="rect">
            <a:avLst/>
          </a:prstGeom>
        </p:spPr>
      </p:pic>
      <p:pic>
        <p:nvPicPr>
          <p:cNvPr id="15" name="Picture 14"/>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10800000" flipH="1" flipV="1">
            <a:off x="3035911" y="4088605"/>
            <a:ext cx="559564" cy="344348"/>
          </a:xfrm>
          <a:prstGeom prst="rect">
            <a:avLst/>
          </a:prstGeom>
        </p:spPr>
      </p:pic>
      <p:pic>
        <p:nvPicPr>
          <p:cNvPr id="16" name="Picture 15"/>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rot="10800000" flipH="1" flipV="1">
            <a:off x="2098453" y="3981594"/>
            <a:ext cx="358698" cy="451958"/>
          </a:xfrm>
          <a:prstGeom prst="rect">
            <a:avLst/>
          </a:prstGeom>
        </p:spPr>
      </p:pic>
      <p:pic>
        <p:nvPicPr>
          <p:cNvPr id="17" name="Picture 16"/>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rot="10800000" flipH="1" flipV="1">
            <a:off x="9473431" y="5067304"/>
            <a:ext cx="523698" cy="545220"/>
          </a:xfrm>
          <a:prstGeom prst="rect">
            <a:avLst/>
          </a:prstGeom>
        </p:spPr>
      </p:pic>
      <p:pic>
        <p:nvPicPr>
          <p:cNvPr id="18" name="Picture 17"/>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rot="10800000" flipH="1" flipV="1">
            <a:off x="9606149" y="2838957"/>
            <a:ext cx="258262" cy="480654"/>
          </a:xfrm>
          <a:prstGeom prst="rect">
            <a:avLst/>
          </a:prstGeom>
        </p:spPr>
      </p:pic>
      <p:pic>
        <p:nvPicPr>
          <p:cNvPr id="19" name="Picture 18"/>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rot="10800000" flipH="1" flipV="1">
            <a:off x="8439231" y="2828880"/>
            <a:ext cx="451958" cy="451958"/>
          </a:xfrm>
          <a:prstGeom prst="rect">
            <a:avLst/>
          </a:prstGeom>
        </p:spPr>
      </p:pic>
      <p:pic>
        <p:nvPicPr>
          <p:cNvPr id="20" name="Picture 19"/>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rot="10800000" flipH="1" flipV="1">
            <a:off x="7400374" y="2914283"/>
            <a:ext cx="401742" cy="330002"/>
          </a:xfrm>
          <a:prstGeom prst="rect">
            <a:avLst/>
          </a:prstGeom>
        </p:spPr>
      </p:pic>
      <p:pic>
        <p:nvPicPr>
          <p:cNvPr id="21" name="Picture 20"/>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rot="10800000" flipH="1" flipV="1">
            <a:off x="6327587" y="2919298"/>
            <a:ext cx="416088" cy="337176"/>
          </a:xfrm>
          <a:prstGeom prst="rect">
            <a:avLst/>
          </a:prstGeom>
        </p:spPr>
      </p:pic>
      <p:pic>
        <p:nvPicPr>
          <p:cNvPr id="22" name="Picture 21"/>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10800000" flipH="1" flipV="1">
            <a:off x="5185820" y="2794187"/>
            <a:ext cx="530872" cy="530872"/>
          </a:xfrm>
          <a:prstGeom prst="rect">
            <a:avLst/>
          </a:prstGeom>
        </p:spPr>
      </p:pic>
      <p:pic>
        <p:nvPicPr>
          <p:cNvPr id="23" name="Picture 22"/>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10800000" flipH="1" flipV="1">
            <a:off x="4149631" y="2836755"/>
            <a:ext cx="444784" cy="451958"/>
          </a:xfrm>
          <a:prstGeom prst="rect">
            <a:avLst/>
          </a:prstGeom>
        </p:spPr>
      </p:pic>
      <p:pic>
        <p:nvPicPr>
          <p:cNvPr id="24" name="Picture 23"/>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rot="10800000" flipH="1" flipV="1">
            <a:off x="3126968" y="2851579"/>
            <a:ext cx="416088" cy="416088"/>
          </a:xfrm>
          <a:prstGeom prst="rect">
            <a:avLst/>
          </a:prstGeom>
        </p:spPr>
      </p:pic>
      <p:pic>
        <p:nvPicPr>
          <p:cNvPr id="25" name="Picture 24"/>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rot="10800000" flipH="1" flipV="1">
            <a:off x="2134324" y="2801361"/>
            <a:ext cx="286958" cy="516524"/>
          </a:xfrm>
          <a:prstGeom prst="rect">
            <a:avLst/>
          </a:prstGeom>
        </p:spPr>
      </p:pic>
      <p:pic>
        <p:nvPicPr>
          <p:cNvPr id="26" name="Picture 25"/>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rot="10800000" flipH="1" flipV="1">
            <a:off x="8558638" y="5103174"/>
            <a:ext cx="279784" cy="473480"/>
          </a:xfrm>
          <a:prstGeom prst="rect">
            <a:avLst/>
          </a:prstGeom>
        </p:spPr>
      </p:pic>
      <p:pic>
        <p:nvPicPr>
          <p:cNvPr id="27" name="Picture 26"/>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rot="10800000" flipH="1" flipV="1">
            <a:off x="9527236" y="1747534"/>
            <a:ext cx="416088" cy="373044"/>
          </a:xfrm>
          <a:prstGeom prst="rect">
            <a:avLst/>
          </a:prstGeom>
        </p:spPr>
      </p:pic>
      <p:pic>
        <p:nvPicPr>
          <p:cNvPr id="28" name="Picture 27"/>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rot="10800000" flipH="1" flipV="1">
            <a:off x="8499113" y="1729468"/>
            <a:ext cx="337176" cy="423264"/>
          </a:xfrm>
          <a:prstGeom prst="rect">
            <a:avLst/>
          </a:prstGeom>
        </p:spPr>
      </p:pic>
      <p:pic>
        <p:nvPicPr>
          <p:cNvPr id="29" name="Picture 28"/>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rot="10800000" flipH="1" flipV="1">
            <a:off x="7363381" y="1696092"/>
            <a:ext cx="473478" cy="466306"/>
          </a:xfrm>
          <a:prstGeom prst="rect">
            <a:avLst/>
          </a:prstGeom>
        </p:spPr>
      </p:pic>
      <p:pic>
        <p:nvPicPr>
          <p:cNvPr id="30" name="Picture 29"/>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rot="10800000" flipH="1" flipV="1">
            <a:off x="6417261" y="1677418"/>
            <a:ext cx="236740" cy="530872"/>
          </a:xfrm>
          <a:prstGeom prst="rect">
            <a:avLst/>
          </a:prstGeom>
          <a:noFill/>
        </p:spPr>
      </p:pic>
      <p:pic>
        <p:nvPicPr>
          <p:cNvPr id="31" name="Picture 30"/>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rot="10800000" flipH="1" flipV="1">
            <a:off x="5150791" y="1675819"/>
            <a:ext cx="581088" cy="487828"/>
          </a:xfrm>
          <a:prstGeom prst="rect">
            <a:avLst/>
          </a:prstGeom>
        </p:spPr>
      </p:pic>
      <p:pic>
        <p:nvPicPr>
          <p:cNvPr id="32" name="Picture 31"/>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rot="10800000" flipH="1" flipV="1">
            <a:off x="4198732" y="1710329"/>
            <a:ext cx="408916" cy="408916"/>
          </a:xfrm>
          <a:prstGeom prst="rect">
            <a:avLst/>
          </a:prstGeom>
        </p:spPr>
      </p:pic>
      <p:pic>
        <p:nvPicPr>
          <p:cNvPr id="33" name="Picture 32"/>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rot="10800000" flipH="1" flipV="1">
            <a:off x="3079038" y="1720640"/>
            <a:ext cx="466304" cy="401740"/>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cons 2">
    <p:spTree>
      <p:nvGrpSpPr>
        <p:cNvPr id="1" name=""/>
        <p:cNvGrpSpPr/>
        <p:nvPr/>
      </p:nvGrpSpPr>
      <p:grpSpPr>
        <a:xfrm>
          <a:off x="0" y="0"/>
          <a:ext cx="0" cy="0"/>
          <a:chOff x="0" y="0"/>
          <a:chExt cx="0" cy="0"/>
        </a:xfrm>
      </p:grpSpPr>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1844040" y="1493520"/>
            <a:ext cx="867527" cy="867527"/>
          </a:xfrm>
          <a:prstGeom prst="rect">
            <a:avLst/>
          </a:prstGeom>
        </p:spPr>
      </p:pic>
      <p:pic>
        <p:nvPicPr>
          <p:cNvPr id="40" name="Picture 3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flipH="1" flipV="1">
            <a:off x="2895600" y="4906151"/>
            <a:ext cx="867527" cy="867527"/>
          </a:xfrm>
          <a:prstGeom prst="rect">
            <a:avLst/>
          </a:prstGeom>
        </p:spPr>
      </p:pic>
      <p:pic>
        <p:nvPicPr>
          <p:cNvPr id="41" name="Picture 4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flipH="1" flipV="1">
            <a:off x="1844040" y="4906152"/>
            <a:ext cx="867527" cy="867527"/>
          </a:xfrm>
          <a:prstGeom prst="rect">
            <a:avLst/>
          </a:prstGeom>
        </p:spPr>
      </p:pic>
      <p:pic>
        <p:nvPicPr>
          <p:cNvPr id="42" name="Picture 4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0800000" flipH="1" flipV="1">
            <a:off x="6082941" y="4906151"/>
            <a:ext cx="867527" cy="867527"/>
          </a:xfrm>
          <a:prstGeom prst="rect">
            <a:avLst/>
          </a:prstGeom>
        </p:spPr>
      </p:pic>
      <p:pic>
        <p:nvPicPr>
          <p:cNvPr id="43" name="Picture 4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0800000" flipH="1" flipV="1">
            <a:off x="5017493" y="4915540"/>
            <a:ext cx="867527" cy="860298"/>
          </a:xfrm>
          <a:prstGeom prst="rect">
            <a:avLst/>
          </a:prstGeom>
        </p:spPr>
      </p:pic>
      <p:pic>
        <p:nvPicPr>
          <p:cNvPr id="44" name="Picture 4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0800000" flipH="1" flipV="1">
            <a:off x="3956547" y="4915540"/>
            <a:ext cx="867527" cy="860298"/>
          </a:xfrm>
          <a:prstGeom prst="rect">
            <a:avLst/>
          </a:prstGeom>
        </p:spPr>
      </p:pic>
      <p:pic>
        <p:nvPicPr>
          <p:cNvPr id="45" name="Picture 4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10800000" flipH="1" flipV="1">
            <a:off x="7172962" y="4931292"/>
            <a:ext cx="867527" cy="860298"/>
          </a:xfrm>
          <a:prstGeom prst="rect">
            <a:avLst/>
          </a:prstGeom>
        </p:spPr>
      </p:pic>
      <p:pic>
        <p:nvPicPr>
          <p:cNvPr id="46" name="Picture 4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0800000" flipH="1" flipV="1">
            <a:off x="9331491" y="3765428"/>
            <a:ext cx="867527" cy="867527"/>
          </a:xfrm>
          <a:prstGeom prst="rect">
            <a:avLst/>
          </a:prstGeom>
        </p:spPr>
      </p:pic>
      <p:pic>
        <p:nvPicPr>
          <p:cNvPr id="47" name="Picture 4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10800000" flipH="1" flipV="1">
            <a:off x="8231507" y="3773810"/>
            <a:ext cx="867527" cy="867527"/>
          </a:xfrm>
          <a:prstGeom prst="rect">
            <a:avLst/>
          </a:prstGeom>
        </p:spPr>
      </p:pic>
      <p:pic>
        <p:nvPicPr>
          <p:cNvPr id="48" name="Picture 47"/>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rot="10800000" flipH="1" flipV="1">
            <a:off x="7172962" y="3782190"/>
            <a:ext cx="867527" cy="860298"/>
          </a:xfrm>
          <a:prstGeom prst="rect">
            <a:avLst/>
          </a:prstGeom>
        </p:spPr>
      </p:pic>
      <p:pic>
        <p:nvPicPr>
          <p:cNvPr id="49" name="Picture 48"/>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rot="10800000" flipH="1" flipV="1">
            <a:off x="6082942" y="3773809"/>
            <a:ext cx="867527" cy="860298"/>
          </a:xfrm>
          <a:prstGeom prst="rect">
            <a:avLst/>
          </a:prstGeom>
        </p:spPr>
      </p:pic>
      <p:pic>
        <p:nvPicPr>
          <p:cNvPr id="50" name="Picture 4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10800000" flipH="1" flipV="1">
            <a:off x="5011187" y="3773810"/>
            <a:ext cx="860298" cy="867527"/>
          </a:xfrm>
          <a:prstGeom prst="rect">
            <a:avLst/>
          </a:prstGeom>
        </p:spPr>
      </p:pic>
      <p:pic>
        <p:nvPicPr>
          <p:cNvPr id="51" name="Picture 50"/>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10800000" flipH="1" flipV="1">
            <a:off x="3943338" y="3773810"/>
            <a:ext cx="867527" cy="867527"/>
          </a:xfrm>
          <a:prstGeom prst="rect">
            <a:avLst/>
          </a:prstGeom>
        </p:spPr>
      </p:pic>
      <p:pic>
        <p:nvPicPr>
          <p:cNvPr id="52" name="Picture 51"/>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10800000" flipH="1" flipV="1">
            <a:off x="2895599" y="3773810"/>
            <a:ext cx="860298" cy="867527"/>
          </a:xfrm>
          <a:prstGeom prst="rect">
            <a:avLst/>
          </a:prstGeom>
        </p:spPr>
      </p:pic>
      <p:pic>
        <p:nvPicPr>
          <p:cNvPr id="53" name="Picture 52"/>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rot="10800000" flipH="1" flipV="1">
            <a:off x="1833499" y="3773810"/>
            <a:ext cx="867527" cy="867527"/>
          </a:xfrm>
          <a:prstGeom prst="rect">
            <a:avLst/>
          </a:prstGeom>
        </p:spPr>
      </p:pic>
      <p:pic>
        <p:nvPicPr>
          <p:cNvPr id="54" name="Picture 53"/>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rot="10800000" flipH="1" flipV="1">
            <a:off x="9328430" y="4942915"/>
            <a:ext cx="860298" cy="867527"/>
          </a:xfrm>
          <a:prstGeom prst="rect">
            <a:avLst/>
          </a:prstGeom>
        </p:spPr>
      </p:pic>
      <p:pic>
        <p:nvPicPr>
          <p:cNvPr id="55" name="Picture 54"/>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rot="10800000" flipH="1" flipV="1">
            <a:off x="9301517" y="2625862"/>
            <a:ext cx="867527" cy="867527"/>
          </a:xfrm>
          <a:prstGeom prst="rect">
            <a:avLst/>
          </a:prstGeom>
        </p:spPr>
      </p:pic>
      <p:pic>
        <p:nvPicPr>
          <p:cNvPr id="56" name="Picture 55"/>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rot="10800000" flipH="1" flipV="1">
            <a:off x="8235061" y="2625862"/>
            <a:ext cx="860298" cy="867527"/>
          </a:xfrm>
          <a:prstGeom prst="rect">
            <a:avLst/>
          </a:prstGeom>
        </p:spPr>
      </p:pic>
      <p:pic>
        <p:nvPicPr>
          <p:cNvPr id="57" name="Picture 56"/>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rot="10800000" flipH="1" flipV="1">
            <a:off x="7166357" y="2625860"/>
            <a:ext cx="867527" cy="867527"/>
          </a:xfrm>
          <a:prstGeom prst="rect">
            <a:avLst/>
          </a:prstGeom>
        </p:spPr>
      </p:pic>
      <p:pic>
        <p:nvPicPr>
          <p:cNvPr id="58" name="Picture 57"/>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rot="10800000" flipH="1" flipV="1">
            <a:off x="6101868" y="2625862"/>
            <a:ext cx="867527" cy="867527"/>
          </a:xfrm>
          <a:prstGeom prst="rect">
            <a:avLst/>
          </a:prstGeom>
        </p:spPr>
      </p:pic>
      <p:pic>
        <p:nvPicPr>
          <p:cNvPr id="59" name="Picture 58"/>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10800000" flipH="1" flipV="1">
            <a:off x="5011188" y="2625862"/>
            <a:ext cx="867527" cy="867527"/>
          </a:xfrm>
          <a:prstGeom prst="rect">
            <a:avLst/>
          </a:prstGeom>
        </p:spPr>
      </p:pic>
      <p:pic>
        <p:nvPicPr>
          <p:cNvPr id="60" name="Picture 59"/>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10800000" flipH="1" flipV="1">
            <a:off x="3956547" y="2625862"/>
            <a:ext cx="867527" cy="867527"/>
          </a:xfrm>
          <a:prstGeom prst="rect">
            <a:avLst/>
          </a:prstGeom>
        </p:spPr>
      </p:pic>
      <p:pic>
        <p:nvPicPr>
          <p:cNvPr id="61" name="Picture 60"/>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rot="10800000" flipH="1" flipV="1">
            <a:off x="2895600" y="2625862"/>
            <a:ext cx="867527" cy="867527"/>
          </a:xfrm>
          <a:prstGeom prst="rect">
            <a:avLst/>
          </a:prstGeom>
        </p:spPr>
      </p:pic>
      <p:pic>
        <p:nvPicPr>
          <p:cNvPr id="62" name="Picture 61"/>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rot="10800000" flipH="1" flipV="1">
            <a:off x="1841881" y="2625862"/>
            <a:ext cx="860298" cy="867527"/>
          </a:xfrm>
          <a:prstGeom prst="rect">
            <a:avLst/>
          </a:prstGeom>
        </p:spPr>
      </p:pic>
      <p:pic>
        <p:nvPicPr>
          <p:cNvPr id="63" name="Picture 62"/>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rot="10800000" flipH="1" flipV="1">
            <a:off x="8262982" y="4931292"/>
            <a:ext cx="867527" cy="867527"/>
          </a:xfrm>
          <a:prstGeom prst="rect">
            <a:avLst/>
          </a:prstGeom>
        </p:spPr>
      </p:pic>
      <p:pic>
        <p:nvPicPr>
          <p:cNvPr id="64" name="Picture 63"/>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rot="10800000" flipH="1" flipV="1">
            <a:off x="9301517" y="1491361"/>
            <a:ext cx="867527" cy="860298"/>
          </a:xfrm>
          <a:prstGeom prst="rect">
            <a:avLst/>
          </a:prstGeom>
        </p:spPr>
      </p:pic>
      <p:pic>
        <p:nvPicPr>
          <p:cNvPr id="65" name="Picture 64"/>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rot="10800000" flipH="1" flipV="1">
            <a:off x="8235061" y="1493520"/>
            <a:ext cx="860298" cy="867527"/>
          </a:xfrm>
          <a:prstGeom prst="rect">
            <a:avLst/>
          </a:prstGeom>
        </p:spPr>
      </p:pic>
      <p:pic>
        <p:nvPicPr>
          <p:cNvPr id="66" name="Picture 65"/>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rot="10800000" flipH="1" flipV="1">
            <a:off x="7166357" y="1493520"/>
            <a:ext cx="867527" cy="867527"/>
          </a:xfrm>
          <a:prstGeom prst="rect">
            <a:avLst/>
          </a:prstGeom>
        </p:spPr>
      </p:pic>
      <p:pic>
        <p:nvPicPr>
          <p:cNvPr id="67" name="Picture 66"/>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rot="10800000" flipH="1" flipV="1">
            <a:off x="6101868" y="1493520"/>
            <a:ext cx="867527" cy="867527"/>
          </a:xfrm>
          <a:prstGeom prst="rect">
            <a:avLst/>
          </a:prstGeom>
        </p:spPr>
      </p:pic>
      <p:pic>
        <p:nvPicPr>
          <p:cNvPr id="68" name="Picture 67"/>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rot="10800000" flipH="1" flipV="1">
            <a:off x="5011188" y="1493520"/>
            <a:ext cx="867527" cy="867527"/>
          </a:xfrm>
          <a:prstGeom prst="rect">
            <a:avLst/>
          </a:prstGeom>
        </p:spPr>
      </p:pic>
      <p:pic>
        <p:nvPicPr>
          <p:cNvPr id="69" name="Picture 68"/>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rot="10800000" flipH="1" flipV="1">
            <a:off x="3946006" y="1491361"/>
            <a:ext cx="867527" cy="860298"/>
          </a:xfrm>
          <a:prstGeom prst="rect">
            <a:avLst/>
          </a:prstGeom>
        </p:spPr>
      </p:pic>
      <p:pic>
        <p:nvPicPr>
          <p:cNvPr id="70" name="Picture 69"/>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rot="10800000" flipH="1" flipV="1">
            <a:off x="2883282" y="1493520"/>
            <a:ext cx="867527" cy="867527"/>
          </a:xfrm>
          <a:prstGeom prst="rect">
            <a:avLst/>
          </a:prstGeom>
        </p:spPr>
      </p:pic>
    </p:spTree>
    <p:extLst>
      <p:ext uri="{BB962C8B-B14F-4D97-AF65-F5344CB8AC3E}">
        <p14:creationId xmlns:p14="http://schemas.microsoft.com/office/powerpoint/2010/main" val="391517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cons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1785855" y="1462825"/>
            <a:ext cx="925712" cy="925712"/>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flipH="1" flipV="1">
            <a:off x="2883720" y="4876624"/>
            <a:ext cx="925712" cy="925712"/>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flipH="1" flipV="1">
            <a:off x="1816904" y="4877058"/>
            <a:ext cx="925712" cy="925712"/>
          </a:xfrm>
          <a:prstGeom prst="rect">
            <a:avLst/>
          </a:prstGeom>
        </p:spPr>
      </p:pic>
      <p:pic>
        <p:nvPicPr>
          <p:cNvPr id="5" name="Pictur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0800000" flipH="1" flipV="1">
            <a:off x="6053848" y="4876624"/>
            <a:ext cx="925712" cy="925712"/>
          </a:xfrm>
          <a:prstGeom prst="rect">
            <a:avLst/>
          </a:prstGeom>
        </p:spPr>
      </p:pic>
      <p:pic>
        <p:nvPicPr>
          <p:cNvPr id="6" name="Picture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0800000" flipH="1" flipV="1">
            <a:off x="5004245" y="4877058"/>
            <a:ext cx="925712" cy="925712"/>
          </a:xfrm>
          <a:prstGeom prst="rect">
            <a:avLst/>
          </a:prstGeom>
        </p:spPr>
      </p:pic>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0800000" flipH="1" flipV="1">
            <a:off x="3936416" y="4877058"/>
            <a:ext cx="925712" cy="925712"/>
          </a:xfrm>
          <a:prstGeom prst="rect">
            <a:avLst/>
          </a:prstGeom>
        </p:spPr>
      </p:pic>
      <p:pic>
        <p:nvPicPr>
          <p:cNvPr id="8" name="Picture 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10800000" flipH="1" flipV="1">
            <a:off x="7151376" y="4931170"/>
            <a:ext cx="925712" cy="925712"/>
          </a:xfrm>
          <a:prstGeom prst="rect">
            <a:avLst/>
          </a:prstGeom>
        </p:spPr>
      </p:pic>
      <p:pic>
        <p:nvPicPr>
          <p:cNvPr id="9" name="Picture 8"/>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0800000" flipH="1" flipV="1">
            <a:off x="9299566" y="3750887"/>
            <a:ext cx="925712" cy="925712"/>
          </a:xfrm>
          <a:prstGeom prst="rect">
            <a:avLst/>
          </a:prstGeom>
        </p:spPr>
      </p:pic>
      <p:pic>
        <p:nvPicPr>
          <p:cNvPr id="10" name="Picture 9"/>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10800000" flipH="1" flipV="1">
            <a:off x="8218674" y="3747174"/>
            <a:ext cx="925712" cy="925712"/>
          </a:xfrm>
          <a:prstGeom prst="rect">
            <a:avLst/>
          </a:prstGeom>
        </p:spPr>
      </p:pic>
      <p:pic>
        <p:nvPicPr>
          <p:cNvPr id="11" name="Picture 10"/>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rot="10800000" flipH="1" flipV="1">
            <a:off x="7151376" y="3747173"/>
            <a:ext cx="925712" cy="925712"/>
          </a:xfrm>
          <a:prstGeom prst="rect">
            <a:avLst/>
          </a:prstGeom>
        </p:spPr>
      </p:pic>
      <p:pic>
        <p:nvPicPr>
          <p:cNvPr id="12" name="Picture 11"/>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rot="10800000" flipH="1" flipV="1">
            <a:off x="6071428" y="3736336"/>
            <a:ext cx="925712" cy="925712"/>
          </a:xfrm>
          <a:prstGeom prst="rect">
            <a:avLst/>
          </a:prstGeom>
        </p:spPr>
      </p:pic>
      <p:pic>
        <p:nvPicPr>
          <p:cNvPr id="13" name="Picture 1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10800000" flipH="1" flipV="1">
            <a:off x="5000235" y="3718796"/>
            <a:ext cx="925712" cy="925712"/>
          </a:xfrm>
          <a:prstGeom prst="rect">
            <a:avLst/>
          </a:prstGeom>
        </p:spPr>
      </p:pic>
      <p:pic>
        <p:nvPicPr>
          <p:cNvPr id="14" name="Picture 13"/>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10800000" flipH="1" flipV="1">
            <a:off x="3927454" y="3736336"/>
            <a:ext cx="925712" cy="925712"/>
          </a:xfrm>
          <a:prstGeom prst="rect">
            <a:avLst/>
          </a:prstGeom>
        </p:spPr>
      </p:pic>
      <p:pic>
        <p:nvPicPr>
          <p:cNvPr id="15" name="Picture 14"/>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10800000" flipH="1" flipV="1">
            <a:off x="2841740" y="3736336"/>
            <a:ext cx="933240" cy="925712"/>
          </a:xfrm>
          <a:prstGeom prst="rect">
            <a:avLst/>
          </a:prstGeom>
        </p:spPr>
      </p:pic>
      <p:pic>
        <p:nvPicPr>
          <p:cNvPr id="16" name="Picture 15"/>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rot="10800000" flipH="1" flipV="1">
            <a:off x="1814947" y="3736336"/>
            <a:ext cx="925712" cy="925712"/>
          </a:xfrm>
          <a:prstGeom prst="rect">
            <a:avLst/>
          </a:prstGeom>
        </p:spPr>
      </p:pic>
      <p:pic>
        <p:nvPicPr>
          <p:cNvPr id="17" name="Picture 16"/>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rot="10800000" flipH="1" flipV="1">
            <a:off x="9294996" y="4918601"/>
            <a:ext cx="933240" cy="925712"/>
          </a:xfrm>
          <a:prstGeom prst="rect">
            <a:avLst/>
          </a:prstGeom>
        </p:spPr>
      </p:pic>
      <p:pic>
        <p:nvPicPr>
          <p:cNvPr id="18" name="Picture 17"/>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rot="10800000" flipH="1" flipV="1">
            <a:off x="9301433" y="2596767"/>
            <a:ext cx="925712" cy="925712"/>
          </a:xfrm>
          <a:prstGeom prst="rect">
            <a:avLst/>
          </a:prstGeom>
        </p:spPr>
      </p:pic>
      <p:pic>
        <p:nvPicPr>
          <p:cNvPr id="19" name="Picture 18"/>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rot="10800000" flipH="1" flipV="1">
            <a:off x="8219422" y="2604572"/>
            <a:ext cx="933240" cy="925712"/>
          </a:xfrm>
          <a:prstGeom prst="rect">
            <a:avLst/>
          </a:prstGeom>
        </p:spPr>
      </p:pic>
      <p:pic>
        <p:nvPicPr>
          <p:cNvPr id="21" name="Picture 20"/>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rot="10800000" flipH="1" flipV="1">
            <a:off x="6099199" y="2604572"/>
            <a:ext cx="925712" cy="925712"/>
          </a:xfrm>
          <a:prstGeom prst="rect">
            <a:avLst/>
          </a:prstGeom>
        </p:spPr>
      </p:pic>
      <p:pic>
        <p:nvPicPr>
          <p:cNvPr id="22" name="Picture 21"/>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rot="10800000" flipH="1" flipV="1">
            <a:off x="5004245" y="2607235"/>
            <a:ext cx="925712" cy="925712"/>
          </a:xfrm>
          <a:prstGeom prst="rect">
            <a:avLst/>
          </a:prstGeom>
        </p:spPr>
      </p:pic>
      <p:pic>
        <p:nvPicPr>
          <p:cNvPr id="23" name="Picture 22"/>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10800000" flipH="1" flipV="1">
            <a:off x="3935714" y="2595614"/>
            <a:ext cx="925712" cy="925712"/>
          </a:xfrm>
          <a:prstGeom prst="rect">
            <a:avLst/>
          </a:prstGeom>
        </p:spPr>
      </p:pic>
      <p:pic>
        <p:nvPicPr>
          <p:cNvPr id="24" name="Picture 23"/>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10800000" flipH="1" flipV="1">
            <a:off x="2854188" y="2604573"/>
            <a:ext cx="925712" cy="925712"/>
          </a:xfrm>
          <a:prstGeom prst="rect">
            <a:avLst/>
          </a:prstGeom>
        </p:spPr>
      </p:pic>
      <p:pic>
        <p:nvPicPr>
          <p:cNvPr id="25" name="Picture 24"/>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rot="10800000" flipH="1" flipV="1">
            <a:off x="1814947" y="2604572"/>
            <a:ext cx="925712" cy="925712"/>
          </a:xfrm>
          <a:prstGeom prst="rect">
            <a:avLst/>
          </a:prstGeom>
        </p:spPr>
      </p:pic>
      <p:pic>
        <p:nvPicPr>
          <p:cNvPr id="26" name="Picture 25"/>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rot="10800000" flipH="1" flipV="1">
            <a:off x="8219422" y="4931292"/>
            <a:ext cx="933240" cy="925712"/>
          </a:xfrm>
          <a:prstGeom prst="rect">
            <a:avLst/>
          </a:prstGeom>
        </p:spPr>
      </p:pic>
      <p:pic>
        <p:nvPicPr>
          <p:cNvPr id="27" name="Picture 26"/>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rot="10800000" flipH="1" flipV="1">
            <a:off x="9301517" y="1464284"/>
            <a:ext cx="925712" cy="925712"/>
          </a:xfrm>
          <a:prstGeom prst="rect">
            <a:avLst/>
          </a:prstGeom>
        </p:spPr>
      </p:pic>
      <p:pic>
        <p:nvPicPr>
          <p:cNvPr id="28" name="Picture 27"/>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rot="10800000" flipH="1" flipV="1">
            <a:off x="8222503" y="1464284"/>
            <a:ext cx="925712" cy="925712"/>
          </a:xfrm>
          <a:prstGeom prst="rect">
            <a:avLst/>
          </a:prstGeom>
        </p:spPr>
      </p:pic>
      <p:pic>
        <p:nvPicPr>
          <p:cNvPr id="29" name="Picture 28"/>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rot="10800000" flipH="1" flipV="1">
            <a:off x="7154754" y="1464284"/>
            <a:ext cx="925712" cy="925712"/>
          </a:xfrm>
          <a:prstGeom prst="rect">
            <a:avLst/>
          </a:prstGeom>
        </p:spPr>
      </p:pic>
      <p:pic>
        <p:nvPicPr>
          <p:cNvPr id="30" name="Picture 29"/>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rot="10800000" flipH="1" flipV="1">
            <a:off x="6084038" y="1464284"/>
            <a:ext cx="925712" cy="925712"/>
          </a:xfrm>
          <a:prstGeom prst="rect">
            <a:avLst/>
          </a:prstGeom>
        </p:spPr>
      </p:pic>
      <p:pic>
        <p:nvPicPr>
          <p:cNvPr id="31" name="Picture 30"/>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rot="10800000" flipH="1" flipV="1">
            <a:off x="5000235" y="1464285"/>
            <a:ext cx="925712" cy="925712"/>
          </a:xfrm>
          <a:prstGeom prst="rect">
            <a:avLst/>
          </a:prstGeom>
        </p:spPr>
      </p:pic>
      <p:pic>
        <p:nvPicPr>
          <p:cNvPr id="32" name="Picture 31"/>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rot="10800000" flipH="1" flipV="1">
            <a:off x="3932881" y="1464427"/>
            <a:ext cx="925712" cy="925712"/>
          </a:xfrm>
          <a:prstGeom prst="rect">
            <a:avLst/>
          </a:prstGeom>
        </p:spPr>
      </p:pic>
      <p:pic>
        <p:nvPicPr>
          <p:cNvPr id="33" name="Picture 32"/>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rot="10800000" flipH="1" flipV="1">
            <a:off x="2854189" y="1458654"/>
            <a:ext cx="925712" cy="925712"/>
          </a:xfrm>
          <a:prstGeom prst="rect">
            <a:avLst/>
          </a:prstGeom>
        </p:spPr>
      </p:pic>
      <p:pic>
        <p:nvPicPr>
          <p:cNvPr id="104" name="Picture 103"/>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rot="10800000" flipH="1" flipV="1">
            <a:off x="7151376" y="2604572"/>
            <a:ext cx="925712" cy="925712"/>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CD4EF-5728-4285-AED8-5E2EE896A9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6FEE9F-CE5F-4466-9577-E33518CFB0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981BF8-F9C0-4FB2-881C-A353A2DD77CF}"/>
              </a:ext>
            </a:extLst>
          </p:cNvPr>
          <p:cNvSpPr>
            <a:spLocks noGrp="1"/>
          </p:cNvSpPr>
          <p:nvPr>
            <p:ph type="dt" sz="half" idx="10"/>
          </p:nvPr>
        </p:nvSpPr>
        <p:spPr/>
        <p:txBody>
          <a:bodyPr/>
          <a:lstStyle/>
          <a:p>
            <a:fld id="{EF2DFCDF-8F70-47E4-AAA0-7822BF0B4674}" type="datetimeFigureOut">
              <a:rPr lang="en-US" smtClean="0"/>
              <a:t>7/28/2020</a:t>
            </a:fld>
            <a:endParaRPr lang="en-US"/>
          </a:p>
        </p:txBody>
      </p:sp>
      <p:sp>
        <p:nvSpPr>
          <p:cNvPr id="5" name="Footer Placeholder 4">
            <a:extLst>
              <a:ext uri="{FF2B5EF4-FFF2-40B4-BE49-F238E27FC236}">
                <a16:creationId xmlns:a16="http://schemas.microsoft.com/office/drawing/2014/main" id="{C896A99B-D68B-4765-81FF-2B800F30C7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6EFF48-FFF6-4A81-95CC-50A893BF366C}"/>
              </a:ext>
            </a:extLst>
          </p:cNvPr>
          <p:cNvSpPr>
            <a:spLocks noGrp="1"/>
          </p:cNvSpPr>
          <p:nvPr>
            <p:ph type="sldNum" sz="quarter" idx="12"/>
          </p:nvPr>
        </p:nvSpPr>
        <p:spPr/>
        <p:txBody>
          <a:bodyPr/>
          <a:lstStyle/>
          <a:p>
            <a:fld id="{3C83EE9E-FAD4-44F5-9DE4-B2949FDA6FBB}" type="slidenum">
              <a:rPr lang="en-US" smtClean="0"/>
              <a:t>‹#›</a:t>
            </a:fld>
            <a:endParaRPr lang="en-US"/>
          </a:p>
        </p:txBody>
      </p:sp>
    </p:spTree>
    <p:extLst>
      <p:ext uri="{BB962C8B-B14F-4D97-AF65-F5344CB8AC3E}">
        <p14:creationId xmlns:p14="http://schemas.microsoft.com/office/powerpoint/2010/main" val="3760001561"/>
      </p:ext>
    </p:extLst>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ragraph">
    <p:spTree>
      <p:nvGrpSpPr>
        <p:cNvPr id="1" name=""/>
        <p:cNvGrpSpPr/>
        <p:nvPr/>
      </p:nvGrpSpPr>
      <p:grpSpPr>
        <a:xfrm>
          <a:off x="0" y="0"/>
          <a:ext cx="0" cy="0"/>
          <a:chOff x="0" y="0"/>
          <a:chExt cx="0" cy="0"/>
        </a:xfrm>
      </p:grpSpPr>
      <p:sp>
        <p:nvSpPr>
          <p:cNvPr id="25" name="Picture Placeholder 24"/>
          <p:cNvSpPr>
            <a:spLocks noGrp="1"/>
          </p:cNvSpPr>
          <p:nvPr>
            <p:ph type="pic" sz="quarter" idx="13"/>
          </p:nvPr>
        </p:nvSpPr>
        <p:spPr>
          <a:xfrm>
            <a:off x="3457575" y="0"/>
            <a:ext cx="8734425" cy="6229350"/>
          </a:xfrm>
          <a:custGeom>
            <a:avLst/>
            <a:gdLst>
              <a:gd name="connsiteX0" fmla="*/ 0 w 8734425"/>
              <a:gd name="connsiteY0" fmla="*/ 0 h 6229350"/>
              <a:gd name="connsiteX1" fmla="*/ 8734425 w 8734425"/>
              <a:gd name="connsiteY1" fmla="*/ 0 h 6229350"/>
              <a:gd name="connsiteX2" fmla="*/ 8734425 w 8734425"/>
              <a:gd name="connsiteY2" fmla="*/ 6229350 h 6229350"/>
              <a:gd name="connsiteX3" fmla="*/ 0 w 8734425"/>
              <a:gd name="connsiteY3" fmla="*/ 6229350 h 6229350"/>
              <a:gd name="connsiteX4" fmla="*/ 0 w 8734425"/>
              <a:gd name="connsiteY4" fmla="*/ 5200650 h 6229350"/>
              <a:gd name="connsiteX5" fmla="*/ 2514601 w 8734425"/>
              <a:gd name="connsiteY5" fmla="*/ 5200650 h 6229350"/>
              <a:gd name="connsiteX6" fmla="*/ 2514601 w 8734425"/>
              <a:gd name="connsiteY6" fmla="*/ 1028700 h 6229350"/>
              <a:gd name="connsiteX7" fmla="*/ 0 w 8734425"/>
              <a:gd name="connsiteY7" fmla="*/ 1028700 h 622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34425" h="6229350">
                <a:moveTo>
                  <a:pt x="0" y="0"/>
                </a:moveTo>
                <a:lnTo>
                  <a:pt x="8734425" y="0"/>
                </a:lnTo>
                <a:lnTo>
                  <a:pt x="8734425" y="6229350"/>
                </a:lnTo>
                <a:lnTo>
                  <a:pt x="0" y="6229350"/>
                </a:lnTo>
                <a:lnTo>
                  <a:pt x="0" y="5200650"/>
                </a:lnTo>
                <a:lnTo>
                  <a:pt x="2514601" y="5200650"/>
                </a:lnTo>
                <a:lnTo>
                  <a:pt x="2514601" y="1028700"/>
                </a:lnTo>
                <a:lnTo>
                  <a:pt x="0" y="1028700"/>
                </a:lnTo>
                <a:close/>
              </a:path>
            </a:pathLst>
          </a:custGeom>
        </p:spPr>
        <p:txBody>
          <a:bodyPr wrap="square">
            <a:noAutofit/>
          </a:bodyPr>
          <a:lstStyle/>
          <a:p>
            <a:r>
              <a:rPr lang="en-US" dirty="0"/>
              <a:t>Drag picture to placeholder or click icon to add</a:t>
            </a:r>
          </a:p>
        </p:txBody>
      </p:sp>
      <p:sp>
        <p:nvSpPr>
          <p:cNvPr id="7" name="Text Placeholder 26"/>
          <p:cNvSpPr>
            <a:spLocks noGrp="1"/>
          </p:cNvSpPr>
          <p:nvPr>
            <p:ph type="body" sz="quarter" idx="15" hasCustomPrompt="1"/>
          </p:nvPr>
        </p:nvSpPr>
        <p:spPr>
          <a:xfrm>
            <a:off x="918097" y="1865817"/>
            <a:ext cx="4643607" cy="2497715"/>
          </a:xfrm>
          <a:prstGeom prst="rect">
            <a:avLst/>
          </a:prstGeom>
          <a:noFill/>
        </p:spPr>
        <p:txBody>
          <a:bodyPr anchor="ctr"/>
          <a:lstStyle>
            <a:lvl1pPr marL="0" indent="0">
              <a:lnSpc>
                <a:spcPct val="150000"/>
              </a:lnSpc>
              <a:buNone/>
              <a:defRPr lang="en-US" sz="1200" b="0" i="0" spc="0" smtClean="0">
                <a:ln>
                  <a:noFill/>
                </a:ln>
                <a:effectLst/>
                <a:latin typeface="Helvetica" charset="0"/>
                <a:ea typeface="Helvetica" charset="0"/>
                <a:cs typeface="Helvetica" charset="0"/>
              </a:defRPr>
            </a:lvl1pPr>
          </a:lstStyle>
          <a:p>
            <a:pPr lvl="0"/>
            <a:r>
              <a:rPr lang="en-US" dirty="0"/>
              <a:t>CONTENT HEADLINE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in </a:t>
            </a:r>
            <a:r>
              <a:rPr lang="en-US" dirty="0" err="1"/>
              <a:t>scelerisque</a:t>
            </a:r>
            <a:r>
              <a:rPr lang="en-US" dirty="0"/>
              <a:t> </a:t>
            </a:r>
            <a:r>
              <a:rPr lang="en-US" dirty="0" err="1"/>
              <a:t>nisl</a:t>
            </a:r>
            <a:r>
              <a:rPr lang="en-US" dirty="0"/>
              <a:t>. </a:t>
            </a:r>
            <a:r>
              <a:rPr lang="en-US" dirty="0" err="1"/>
              <a:t>Sed</a:t>
            </a:r>
            <a:r>
              <a:rPr lang="en-US" dirty="0"/>
              <a:t> </a:t>
            </a:r>
            <a:r>
              <a:rPr lang="en-US" dirty="0" err="1"/>
              <a:t>ullamcorper</a:t>
            </a:r>
            <a:r>
              <a:rPr lang="en-US" dirty="0"/>
              <a:t> </a:t>
            </a:r>
            <a:r>
              <a:rPr lang="en-US" dirty="0" err="1"/>
              <a:t>suscipit</a:t>
            </a:r>
            <a:r>
              <a:rPr lang="en-US" dirty="0"/>
              <a:t> </a:t>
            </a:r>
            <a:r>
              <a:rPr lang="en-US" dirty="0" err="1"/>
              <a:t>risus</a:t>
            </a:r>
            <a:r>
              <a:rPr lang="en-US" dirty="0"/>
              <a:t>, </a:t>
            </a:r>
            <a:r>
              <a:rPr lang="en-US" dirty="0" err="1"/>
              <a:t>nec</a:t>
            </a:r>
            <a:r>
              <a:rPr lang="en-US" dirty="0"/>
              <a:t> </a:t>
            </a:r>
            <a:r>
              <a:rPr lang="en-US" dirty="0" err="1"/>
              <a:t>tincidunt</a:t>
            </a:r>
            <a:r>
              <a:rPr lang="en-US" dirty="0"/>
              <a:t> </a:t>
            </a:r>
            <a:r>
              <a:rPr lang="en-US" dirty="0" err="1"/>
              <a:t>risus</a:t>
            </a:r>
            <a:r>
              <a:rPr lang="en-US" dirty="0"/>
              <a:t> </a:t>
            </a:r>
            <a:r>
              <a:rPr lang="en-US" dirty="0" err="1"/>
              <a:t>tristique</a:t>
            </a:r>
            <a:r>
              <a:rPr lang="en-US" dirty="0"/>
              <a:t> et. </a:t>
            </a:r>
            <a:r>
              <a:rPr lang="en-US" dirty="0" err="1"/>
              <a:t>Etiam</a:t>
            </a:r>
            <a:r>
              <a:rPr lang="en-US" dirty="0"/>
              <a:t> </a:t>
            </a:r>
            <a:r>
              <a:rPr lang="en-US" dirty="0" err="1"/>
              <a:t>dapibus</a:t>
            </a:r>
            <a:r>
              <a:rPr lang="en-US" dirty="0"/>
              <a:t> </a:t>
            </a:r>
            <a:r>
              <a:rPr lang="en-US" dirty="0" err="1"/>
              <a:t>diam</a:t>
            </a:r>
            <a:r>
              <a:rPr lang="en-US" dirty="0"/>
              <a:t> id </a:t>
            </a:r>
            <a:r>
              <a:rPr lang="en-US" dirty="0" err="1"/>
              <a:t>nisl</a:t>
            </a:r>
            <a:r>
              <a:rPr lang="en-US" dirty="0"/>
              <a:t> </a:t>
            </a:r>
            <a:r>
              <a:rPr lang="en-US" dirty="0" err="1"/>
              <a:t>accumsan</a:t>
            </a:r>
            <a:r>
              <a:rPr lang="en-US" dirty="0"/>
              <a:t>, </a:t>
            </a:r>
            <a:r>
              <a:rPr lang="en-US" dirty="0" err="1"/>
              <a:t>eu</a:t>
            </a:r>
            <a:r>
              <a:rPr lang="en-US" dirty="0"/>
              <a:t> </a:t>
            </a:r>
            <a:r>
              <a:rPr lang="en-US" dirty="0" err="1"/>
              <a:t>placerat</a:t>
            </a:r>
            <a:r>
              <a:rPr lang="en-US" dirty="0"/>
              <a:t> </a:t>
            </a:r>
            <a:r>
              <a:rPr lang="en-US" dirty="0" err="1"/>
              <a:t>sapien</a:t>
            </a:r>
            <a:r>
              <a:rPr lang="en-US" dirty="0"/>
              <a:t> tempus. Maecenas ligula ipsum, </a:t>
            </a:r>
            <a:r>
              <a:rPr lang="en-US" dirty="0" err="1"/>
              <a:t>finibus</a:t>
            </a:r>
            <a:r>
              <a:rPr lang="en-US" dirty="0"/>
              <a:t> </a:t>
            </a:r>
            <a:r>
              <a:rPr lang="en-US" dirty="0" err="1"/>
              <a:t>ut</a:t>
            </a:r>
            <a:r>
              <a:rPr lang="en-US" dirty="0"/>
              <a:t> semper at, </a:t>
            </a:r>
            <a:r>
              <a:rPr lang="en-US" dirty="0" err="1"/>
              <a:t>tristique</a:t>
            </a:r>
            <a:r>
              <a:rPr lang="en-US" dirty="0"/>
              <a:t> </a:t>
            </a:r>
            <a:r>
              <a:rPr lang="en-US" dirty="0" err="1"/>
              <a:t>sed</a:t>
            </a:r>
            <a:r>
              <a:rPr lang="en-US" dirty="0"/>
              <a:t> </a:t>
            </a:r>
            <a:r>
              <a:rPr lang="en-US" dirty="0" err="1"/>
              <a:t>leo</a:t>
            </a:r>
            <a:r>
              <a:rPr lang="en-US" dirty="0"/>
              <a:t>. </a:t>
            </a:r>
            <a:r>
              <a:rPr lang="en-US" dirty="0" err="1"/>
              <a:t>Pellentesque</a:t>
            </a:r>
            <a:r>
              <a:rPr lang="en-US" dirty="0"/>
              <a:t> </a:t>
            </a:r>
            <a:r>
              <a:rPr lang="en-US" dirty="0" err="1"/>
              <a:t>erat</a:t>
            </a:r>
            <a:r>
              <a:rPr lang="en-US" dirty="0"/>
              <a:t> </a:t>
            </a:r>
            <a:r>
              <a:rPr lang="en-US" dirty="0" err="1"/>
              <a:t>metus</a:t>
            </a:r>
            <a:r>
              <a:rPr lang="en-US" dirty="0"/>
              <a:t>, </a:t>
            </a:r>
            <a:r>
              <a:rPr lang="en-US" dirty="0" err="1"/>
              <a:t>egestas</a:t>
            </a:r>
            <a:r>
              <a:rPr lang="en-US" dirty="0"/>
              <a:t> </a:t>
            </a:r>
            <a:r>
              <a:rPr lang="en-US" dirty="0" err="1"/>
              <a:t>feugiat</a:t>
            </a:r>
            <a:r>
              <a:rPr lang="en-US" dirty="0"/>
              <a:t> </a:t>
            </a:r>
            <a:r>
              <a:rPr lang="en-US" dirty="0" err="1"/>
              <a:t>egestas</a:t>
            </a:r>
            <a:r>
              <a:rPr lang="en-US" dirty="0"/>
              <a:t> at, </a:t>
            </a:r>
            <a:r>
              <a:rPr lang="en-US" dirty="0" err="1"/>
              <a:t>sollicitudin</a:t>
            </a:r>
            <a:r>
              <a:rPr lang="en-US" dirty="0"/>
              <a:t> at </a:t>
            </a:r>
            <a:r>
              <a:rPr lang="en-US" dirty="0" err="1"/>
              <a:t>tortor</a:t>
            </a:r>
            <a:r>
              <a:rPr lang="en-US" dirty="0"/>
              <a:t>. Integer </a:t>
            </a:r>
            <a:r>
              <a:rPr lang="en-US" dirty="0" err="1"/>
              <a:t>orci</a:t>
            </a:r>
            <a:r>
              <a:rPr lang="en-US" dirty="0"/>
              <a:t> </a:t>
            </a:r>
            <a:r>
              <a:rPr lang="en-US" dirty="0" err="1"/>
              <a:t>tortor</a:t>
            </a:r>
            <a:r>
              <a:rPr lang="en-US" dirty="0"/>
              <a:t>, </a:t>
            </a:r>
            <a:r>
              <a:rPr lang="en-US" dirty="0" err="1"/>
              <a:t>sodales</a:t>
            </a:r>
            <a:r>
              <a:rPr lang="en-US" dirty="0"/>
              <a:t> sit </a:t>
            </a:r>
            <a:r>
              <a:rPr lang="en-US" dirty="0" err="1"/>
              <a:t>amet</a:t>
            </a:r>
            <a:r>
              <a:rPr lang="en-US" dirty="0"/>
              <a:t> </a:t>
            </a:r>
            <a:r>
              <a:rPr lang="en-US" dirty="0" err="1"/>
              <a:t>mauris</a:t>
            </a:r>
            <a:r>
              <a:rPr lang="en-US" dirty="0"/>
              <a:t> a, </a:t>
            </a:r>
            <a:r>
              <a:rPr lang="en-US" dirty="0" err="1"/>
              <a:t>bibendum</a:t>
            </a:r>
            <a:r>
              <a:rPr lang="en-US" dirty="0"/>
              <a:t> </a:t>
            </a:r>
            <a:r>
              <a:rPr lang="en-US" dirty="0" err="1"/>
              <a:t>aliquam</a:t>
            </a:r>
            <a:r>
              <a:rPr lang="en-US" dirty="0"/>
              <a:t> </a:t>
            </a:r>
            <a:r>
              <a:rPr lang="en-US" dirty="0" err="1"/>
              <a:t>turpis</a:t>
            </a:r>
            <a:r>
              <a:rPr lang="en-US" dirty="0"/>
              <a:t>.</a:t>
            </a:r>
          </a:p>
        </p:txBody>
      </p:sp>
      <p:sp>
        <p:nvSpPr>
          <p:cNvPr id="17" name="Date Placeholder 3"/>
          <p:cNvSpPr>
            <a:spLocks noGrp="1"/>
          </p:cNvSpPr>
          <p:nvPr>
            <p:ph type="dt" sz="half" idx="2"/>
          </p:nvPr>
        </p:nvSpPr>
        <p:spPr>
          <a:xfrm>
            <a:off x="609600" y="6356349"/>
            <a:ext cx="2743200" cy="365125"/>
          </a:xfrm>
          <a:prstGeom prst="rect">
            <a:avLst/>
          </a:prstGeom>
        </p:spPr>
        <p:txBody>
          <a:bodyPr anchor="ctr"/>
          <a:lstStyle>
            <a:lvl1pPr>
              <a:defRPr sz="1200" b="0" i="0">
                <a:solidFill>
                  <a:schemeClr val="bg2"/>
                </a:solidFill>
                <a:latin typeface="Helvetica" charset="0"/>
                <a:ea typeface="Helvetica" charset="0"/>
                <a:cs typeface="Helvetica" charset="0"/>
              </a:defRPr>
            </a:lvl1pPr>
          </a:lstStyle>
          <a:p>
            <a:fld id="{D47D21BB-7F48-4711-9838-31ECF0F8B6D2}" type="datetime1">
              <a:rPr lang="en-US" smtClean="0"/>
              <a:t>7/28/2020</a:t>
            </a:fld>
            <a:endParaRPr lang="en-US" dirty="0"/>
          </a:p>
        </p:txBody>
      </p:sp>
      <p:sp>
        <p:nvSpPr>
          <p:cNvPr id="18" name="Slide Number Placeholder 5"/>
          <p:cNvSpPr>
            <a:spLocks noGrp="1"/>
          </p:cNvSpPr>
          <p:nvPr>
            <p:ph type="sldNum" sz="quarter" idx="4"/>
          </p:nvPr>
        </p:nvSpPr>
        <p:spPr>
          <a:xfrm>
            <a:off x="8153400" y="6356350"/>
            <a:ext cx="2743200" cy="365125"/>
          </a:xfrm>
          <a:prstGeom prst="rect">
            <a:avLst/>
          </a:prstGeom>
        </p:spPr>
        <p:txBody>
          <a:bodyPr anchor="ctr"/>
          <a:lstStyle>
            <a:lvl1pPr algn="r">
              <a:defRPr sz="1200" b="0" i="0">
                <a:solidFill>
                  <a:schemeClr val="bg2"/>
                </a:solidFill>
                <a:latin typeface="Helvetica" charset="0"/>
                <a:ea typeface="Helvetica" charset="0"/>
                <a:cs typeface="Helvetica" charset="0"/>
              </a:defRPr>
            </a:lvl1pPr>
          </a:lstStyle>
          <a:p>
            <a:fld id="{71B84A63-EDA9-B24B-A105-82A949BAB0F8}" type="slidenum">
              <a:rPr lang="en-US" smtClean="0"/>
              <a:pPr/>
              <a:t>‹#›</a:t>
            </a:fld>
            <a:endParaRPr lang="en-US" dirty="0"/>
          </a:p>
        </p:txBody>
      </p:sp>
      <p:sp>
        <p:nvSpPr>
          <p:cNvPr id="19" name="Footer Placeholder 4"/>
          <p:cNvSpPr>
            <a:spLocks noGrp="1"/>
          </p:cNvSpPr>
          <p:nvPr>
            <p:ph type="ftr" sz="quarter" idx="3"/>
          </p:nvPr>
        </p:nvSpPr>
        <p:spPr>
          <a:xfrm>
            <a:off x="3824288" y="6356350"/>
            <a:ext cx="4114800" cy="365125"/>
          </a:xfrm>
          <a:prstGeom prst="rect">
            <a:avLst/>
          </a:prstGeom>
        </p:spPr>
        <p:txBody>
          <a:bodyPr anchor="ctr"/>
          <a:lstStyle>
            <a:lvl1pPr algn="ctr">
              <a:defRPr sz="1200" b="0" i="0">
                <a:solidFill>
                  <a:schemeClr val="bg2"/>
                </a:solidFill>
                <a:latin typeface="Helvetica" charset="0"/>
                <a:ea typeface="Helvetica" charset="0"/>
                <a:cs typeface="Helvetica" charset="0"/>
              </a:defRPr>
            </a:lvl1pPr>
          </a:lstStyle>
          <a:p>
            <a:r>
              <a:rPr lang="en-US" dirty="0"/>
              <a:t>Page Title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46458-A621-41FC-92DD-5FA9BA1FDD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42FD81-8341-4828-8329-A156AC34FA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D41806-6669-4712-90DB-244642F3B489}"/>
              </a:ext>
            </a:extLst>
          </p:cNvPr>
          <p:cNvSpPr>
            <a:spLocks noGrp="1"/>
          </p:cNvSpPr>
          <p:nvPr>
            <p:ph type="dt" sz="half" idx="10"/>
          </p:nvPr>
        </p:nvSpPr>
        <p:spPr/>
        <p:txBody>
          <a:bodyPr/>
          <a:lstStyle/>
          <a:p>
            <a:fld id="{EF2DFCDF-8F70-47E4-AAA0-7822BF0B4674}" type="datetimeFigureOut">
              <a:rPr lang="en-US" smtClean="0"/>
              <a:t>7/28/2020</a:t>
            </a:fld>
            <a:endParaRPr lang="en-US"/>
          </a:p>
        </p:txBody>
      </p:sp>
      <p:sp>
        <p:nvSpPr>
          <p:cNvPr id="5" name="Footer Placeholder 4">
            <a:extLst>
              <a:ext uri="{FF2B5EF4-FFF2-40B4-BE49-F238E27FC236}">
                <a16:creationId xmlns:a16="http://schemas.microsoft.com/office/drawing/2014/main" id="{936C5E1D-72AC-441F-8B79-2A024B2F3A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7E23B2-F1B7-4862-BA5A-C8C74E25968A}"/>
              </a:ext>
            </a:extLst>
          </p:cNvPr>
          <p:cNvSpPr>
            <a:spLocks noGrp="1"/>
          </p:cNvSpPr>
          <p:nvPr>
            <p:ph type="sldNum" sz="quarter" idx="12"/>
          </p:nvPr>
        </p:nvSpPr>
        <p:spPr/>
        <p:txBody>
          <a:bodyPr/>
          <a:lstStyle/>
          <a:p>
            <a:fld id="{3C83EE9E-FAD4-44F5-9DE4-B2949FDA6FBB}" type="slidenum">
              <a:rPr lang="en-US" smtClean="0"/>
              <a:t>‹#›</a:t>
            </a:fld>
            <a:endParaRPr lang="en-US"/>
          </a:p>
        </p:txBody>
      </p:sp>
    </p:spTree>
    <p:extLst>
      <p:ext uri="{BB962C8B-B14F-4D97-AF65-F5344CB8AC3E}">
        <p14:creationId xmlns:p14="http://schemas.microsoft.com/office/powerpoint/2010/main" val="2656347325"/>
      </p:ext>
    </p:extLst>
  </p:cSld>
  <p:clrMapOvr>
    <a:masterClrMapping/>
  </p:clrMapOvr>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15111-0AC0-4B71-AE47-AE9BC07919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3B745A-C278-4F14-BAA9-8B9686982B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17D248-193B-42F3-AC50-547A56B63091}"/>
              </a:ext>
            </a:extLst>
          </p:cNvPr>
          <p:cNvSpPr>
            <a:spLocks noGrp="1"/>
          </p:cNvSpPr>
          <p:nvPr>
            <p:ph type="dt" sz="half" idx="10"/>
          </p:nvPr>
        </p:nvSpPr>
        <p:spPr/>
        <p:txBody>
          <a:bodyPr/>
          <a:lstStyle/>
          <a:p>
            <a:fld id="{EF2DFCDF-8F70-47E4-AAA0-7822BF0B4674}" type="datetimeFigureOut">
              <a:rPr lang="en-US" smtClean="0"/>
              <a:t>7/28/2020</a:t>
            </a:fld>
            <a:endParaRPr lang="en-US"/>
          </a:p>
        </p:txBody>
      </p:sp>
      <p:sp>
        <p:nvSpPr>
          <p:cNvPr id="5" name="Footer Placeholder 4">
            <a:extLst>
              <a:ext uri="{FF2B5EF4-FFF2-40B4-BE49-F238E27FC236}">
                <a16:creationId xmlns:a16="http://schemas.microsoft.com/office/drawing/2014/main" id="{63AAD6BE-6019-4D53-8A94-0FC396484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9B4FD7-64A2-46EE-8463-20554EB67DFB}"/>
              </a:ext>
            </a:extLst>
          </p:cNvPr>
          <p:cNvSpPr>
            <a:spLocks noGrp="1"/>
          </p:cNvSpPr>
          <p:nvPr>
            <p:ph type="sldNum" sz="quarter" idx="12"/>
          </p:nvPr>
        </p:nvSpPr>
        <p:spPr/>
        <p:txBody>
          <a:bodyPr/>
          <a:lstStyle/>
          <a:p>
            <a:fld id="{3C83EE9E-FAD4-44F5-9DE4-B2949FDA6FBB}" type="slidenum">
              <a:rPr lang="en-US" smtClean="0"/>
              <a:t>‹#›</a:t>
            </a:fld>
            <a:endParaRPr lang="en-US"/>
          </a:p>
        </p:txBody>
      </p:sp>
    </p:spTree>
    <p:extLst>
      <p:ext uri="{BB962C8B-B14F-4D97-AF65-F5344CB8AC3E}">
        <p14:creationId xmlns:p14="http://schemas.microsoft.com/office/powerpoint/2010/main" val="1660727607"/>
      </p:ext>
    </p:extLst>
  </p:cSld>
  <p:clrMapOvr>
    <a:masterClrMapping/>
  </p:clrMapOvr>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FC19F-46B5-4F48-A4A0-6086AAF090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0D9F23-E9E7-4937-B014-9E74565499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1FF695-7F3B-4495-BCC1-653AF4A59E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673A51-AF28-479A-8ED2-21979D7A9BE9}"/>
              </a:ext>
            </a:extLst>
          </p:cNvPr>
          <p:cNvSpPr>
            <a:spLocks noGrp="1"/>
          </p:cNvSpPr>
          <p:nvPr>
            <p:ph type="dt" sz="half" idx="10"/>
          </p:nvPr>
        </p:nvSpPr>
        <p:spPr/>
        <p:txBody>
          <a:bodyPr/>
          <a:lstStyle/>
          <a:p>
            <a:fld id="{EF2DFCDF-8F70-47E4-AAA0-7822BF0B4674}" type="datetimeFigureOut">
              <a:rPr lang="en-US" smtClean="0"/>
              <a:t>7/28/2020</a:t>
            </a:fld>
            <a:endParaRPr lang="en-US"/>
          </a:p>
        </p:txBody>
      </p:sp>
      <p:sp>
        <p:nvSpPr>
          <p:cNvPr id="6" name="Footer Placeholder 5">
            <a:extLst>
              <a:ext uri="{FF2B5EF4-FFF2-40B4-BE49-F238E27FC236}">
                <a16:creationId xmlns:a16="http://schemas.microsoft.com/office/drawing/2014/main" id="{2AB18C6C-A71C-4E65-95C4-9781D14721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9BA1E-06ED-4D8D-B2C0-EB5DE37CB822}"/>
              </a:ext>
            </a:extLst>
          </p:cNvPr>
          <p:cNvSpPr>
            <a:spLocks noGrp="1"/>
          </p:cNvSpPr>
          <p:nvPr>
            <p:ph type="sldNum" sz="quarter" idx="12"/>
          </p:nvPr>
        </p:nvSpPr>
        <p:spPr/>
        <p:txBody>
          <a:bodyPr/>
          <a:lstStyle/>
          <a:p>
            <a:fld id="{3C83EE9E-FAD4-44F5-9DE4-B2949FDA6FBB}" type="slidenum">
              <a:rPr lang="en-US" smtClean="0"/>
              <a:t>‹#›</a:t>
            </a:fld>
            <a:endParaRPr lang="en-US"/>
          </a:p>
        </p:txBody>
      </p:sp>
    </p:spTree>
    <p:extLst>
      <p:ext uri="{BB962C8B-B14F-4D97-AF65-F5344CB8AC3E}">
        <p14:creationId xmlns:p14="http://schemas.microsoft.com/office/powerpoint/2010/main" val="7431000"/>
      </p:ext>
    </p:extLst>
  </p:cSld>
  <p:clrMapOvr>
    <a:masterClrMapping/>
  </p:clrMapOvr>
  <p:hf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37328-8B3F-4474-8F92-C2EF389804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56FBCB-12EF-4100-98B6-EF0CEE80A5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70FDC4-40E7-44C8-B993-3CA1101393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3744EC-DB3B-4161-9DB5-E5CA425483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138E3C-9AD7-4D64-8E05-162EB86990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7C0B4F-1504-4029-B680-1F9477D8353B}"/>
              </a:ext>
            </a:extLst>
          </p:cNvPr>
          <p:cNvSpPr>
            <a:spLocks noGrp="1"/>
          </p:cNvSpPr>
          <p:nvPr>
            <p:ph type="dt" sz="half" idx="10"/>
          </p:nvPr>
        </p:nvSpPr>
        <p:spPr/>
        <p:txBody>
          <a:bodyPr/>
          <a:lstStyle/>
          <a:p>
            <a:fld id="{EF2DFCDF-8F70-47E4-AAA0-7822BF0B4674}" type="datetimeFigureOut">
              <a:rPr lang="en-US" smtClean="0"/>
              <a:t>7/28/2020</a:t>
            </a:fld>
            <a:endParaRPr lang="en-US"/>
          </a:p>
        </p:txBody>
      </p:sp>
      <p:sp>
        <p:nvSpPr>
          <p:cNvPr id="8" name="Footer Placeholder 7">
            <a:extLst>
              <a:ext uri="{FF2B5EF4-FFF2-40B4-BE49-F238E27FC236}">
                <a16:creationId xmlns:a16="http://schemas.microsoft.com/office/drawing/2014/main" id="{2B57C3C0-7245-4AAE-B01A-FA47A4EDB3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5656F9-BCF5-42FD-9A15-68DBEC70C4D3}"/>
              </a:ext>
            </a:extLst>
          </p:cNvPr>
          <p:cNvSpPr>
            <a:spLocks noGrp="1"/>
          </p:cNvSpPr>
          <p:nvPr>
            <p:ph type="sldNum" sz="quarter" idx="12"/>
          </p:nvPr>
        </p:nvSpPr>
        <p:spPr/>
        <p:txBody>
          <a:bodyPr/>
          <a:lstStyle/>
          <a:p>
            <a:fld id="{3C83EE9E-FAD4-44F5-9DE4-B2949FDA6FBB}" type="slidenum">
              <a:rPr lang="en-US" smtClean="0"/>
              <a:t>‹#›</a:t>
            </a:fld>
            <a:endParaRPr lang="en-US"/>
          </a:p>
        </p:txBody>
      </p:sp>
    </p:spTree>
    <p:extLst>
      <p:ext uri="{BB962C8B-B14F-4D97-AF65-F5344CB8AC3E}">
        <p14:creationId xmlns:p14="http://schemas.microsoft.com/office/powerpoint/2010/main" val="2894398634"/>
      </p:ext>
    </p:extLst>
  </p:cSld>
  <p:clrMapOvr>
    <a:masterClrMapping/>
  </p:clrMapOvr>
  <p:hf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8976E-4539-490C-AC69-3D553A3215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C19986-0E7B-4DC0-9452-8D542B1A2BC7}"/>
              </a:ext>
            </a:extLst>
          </p:cNvPr>
          <p:cNvSpPr>
            <a:spLocks noGrp="1"/>
          </p:cNvSpPr>
          <p:nvPr>
            <p:ph type="dt" sz="half" idx="10"/>
          </p:nvPr>
        </p:nvSpPr>
        <p:spPr/>
        <p:txBody>
          <a:bodyPr/>
          <a:lstStyle/>
          <a:p>
            <a:fld id="{EF2DFCDF-8F70-47E4-AAA0-7822BF0B4674}" type="datetimeFigureOut">
              <a:rPr lang="en-US" smtClean="0"/>
              <a:t>7/28/2020</a:t>
            </a:fld>
            <a:endParaRPr lang="en-US"/>
          </a:p>
        </p:txBody>
      </p:sp>
      <p:sp>
        <p:nvSpPr>
          <p:cNvPr id="4" name="Footer Placeholder 3">
            <a:extLst>
              <a:ext uri="{FF2B5EF4-FFF2-40B4-BE49-F238E27FC236}">
                <a16:creationId xmlns:a16="http://schemas.microsoft.com/office/drawing/2014/main" id="{3013D322-018D-401B-8201-CD8535AC60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9575DD-1BA3-4554-B407-4A2CB82E0046}"/>
              </a:ext>
            </a:extLst>
          </p:cNvPr>
          <p:cNvSpPr>
            <a:spLocks noGrp="1"/>
          </p:cNvSpPr>
          <p:nvPr>
            <p:ph type="sldNum" sz="quarter" idx="12"/>
          </p:nvPr>
        </p:nvSpPr>
        <p:spPr/>
        <p:txBody>
          <a:bodyPr/>
          <a:lstStyle/>
          <a:p>
            <a:fld id="{3C83EE9E-FAD4-44F5-9DE4-B2949FDA6FBB}" type="slidenum">
              <a:rPr lang="en-US" smtClean="0"/>
              <a:t>‹#›</a:t>
            </a:fld>
            <a:endParaRPr lang="en-US"/>
          </a:p>
        </p:txBody>
      </p:sp>
    </p:spTree>
    <p:extLst>
      <p:ext uri="{BB962C8B-B14F-4D97-AF65-F5344CB8AC3E}">
        <p14:creationId xmlns:p14="http://schemas.microsoft.com/office/powerpoint/2010/main" val="2245453800"/>
      </p:ext>
    </p:extLst>
  </p:cSld>
  <p:clrMapOvr>
    <a:masterClrMapping/>
  </p:clrMapOvr>
  <p:hf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2C79A9-69A9-48BE-9FF6-48F690B66998}"/>
              </a:ext>
            </a:extLst>
          </p:cNvPr>
          <p:cNvSpPr>
            <a:spLocks noGrp="1"/>
          </p:cNvSpPr>
          <p:nvPr>
            <p:ph type="dt" sz="half" idx="10"/>
          </p:nvPr>
        </p:nvSpPr>
        <p:spPr/>
        <p:txBody>
          <a:bodyPr/>
          <a:lstStyle/>
          <a:p>
            <a:fld id="{EF2DFCDF-8F70-47E4-AAA0-7822BF0B4674}" type="datetimeFigureOut">
              <a:rPr lang="en-US" smtClean="0"/>
              <a:t>7/28/2020</a:t>
            </a:fld>
            <a:endParaRPr lang="en-US"/>
          </a:p>
        </p:txBody>
      </p:sp>
      <p:sp>
        <p:nvSpPr>
          <p:cNvPr id="3" name="Footer Placeholder 2">
            <a:extLst>
              <a:ext uri="{FF2B5EF4-FFF2-40B4-BE49-F238E27FC236}">
                <a16:creationId xmlns:a16="http://schemas.microsoft.com/office/drawing/2014/main" id="{9AD4723A-2D9E-4F14-A711-71456EE292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1B252D-9335-4698-A1F3-1A019AAF8596}"/>
              </a:ext>
            </a:extLst>
          </p:cNvPr>
          <p:cNvSpPr>
            <a:spLocks noGrp="1"/>
          </p:cNvSpPr>
          <p:nvPr>
            <p:ph type="sldNum" sz="quarter" idx="12"/>
          </p:nvPr>
        </p:nvSpPr>
        <p:spPr/>
        <p:txBody>
          <a:bodyPr/>
          <a:lstStyle/>
          <a:p>
            <a:fld id="{3C83EE9E-FAD4-44F5-9DE4-B2949FDA6FBB}" type="slidenum">
              <a:rPr lang="en-US" smtClean="0"/>
              <a:t>‹#›</a:t>
            </a:fld>
            <a:endParaRPr lang="en-US"/>
          </a:p>
        </p:txBody>
      </p:sp>
    </p:spTree>
    <p:extLst>
      <p:ext uri="{BB962C8B-B14F-4D97-AF65-F5344CB8AC3E}">
        <p14:creationId xmlns:p14="http://schemas.microsoft.com/office/powerpoint/2010/main" val="2193083513"/>
      </p:ext>
    </p:extLst>
  </p:cSld>
  <p:clrMapOvr>
    <a:masterClrMapping/>
  </p:clrMapOvr>
  <p:hf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BB09A-9CDA-4CD9-8497-B824DBD81D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9505D6-9605-4C0A-B467-85C60D6DBA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6A6A60-AE41-4C9F-AA3B-759CDEB111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5DFAC7-46C3-49CE-AEFA-7F8006D60CC4}"/>
              </a:ext>
            </a:extLst>
          </p:cNvPr>
          <p:cNvSpPr>
            <a:spLocks noGrp="1"/>
          </p:cNvSpPr>
          <p:nvPr>
            <p:ph type="dt" sz="half" idx="10"/>
          </p:nvPr>
        </p:nvSpPr>
        <p:spPr/>
        <p:txBody>
          <a:bodyPr/>
          <a:lstStyle/>
          <a:p>
            <a:fld id="{EF2DFCDF-8F70-47E4-AAA0-7822BF0B4674}" type="datetimeFigureOut">
              <a:rPr lang="en-US" smtClean="0"/>
              <a:t>7/28/2020</a:t>
            </a:fld>
            <a:endParaRPr lang="en-US"/>
          </a:p>
        </p:txBody>
      </p:sp>
      <p:sp>
        <p:nvSpPr>
          <p:cNvPr id="6" name="Footer Placeholder 5">
            <a:extLst>
              <a:ext uri="{FF2B5EF4-FFF2-40B4-BE49-F238E27FC236}">
                <a16:creationId xmlns:a16="http://schemas.microsoft.com/office/drawing/2014/main" id="{CFE5FFF3-FC41-4D7E-9092-7233894C09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193EEC-D835-4A10-89FE-30D57FCBF6BF}"/>
              </a:ext>
            </a:extLst>
          </p:cNvPr>
          <p:cNvSpPr>
            <a:spLocks noGrp="1"/>
          </p:cNvSpPr>
          <p:nvPr>
            <p:ph type="sldNum" sz="quarter" idx="12"/>
          </p:nvPr>
        </p:nvSpPr>
        <p:spPr/>
        <p:txBody>
          <a:bodyPr/>
          <a:lstStyle/>
          <a:p>
            <a:fld id="{3C83EE9E-FAD4-44F5-9DE4-B2949FDA6FBB}" type="slidenum">
              <a:rPr lang="en-US" smtClean="0"/>
              <a:t>‹#›</a:t>
            </a:fld>
            <a:endParaRPr lang="en-US"/>
          </a:p>
        </p:txBody>
      </p:sp>
    </p:spTree>
    <p:extLst>
      <p:ext uri="{BB962C8B-B14F-4D97-AF65-F5344CB8AC3E}">
        <p14:creationId xmlns:p14="http://schemas.microsoft.com/office/powerpoint/2010/main" val="462238448"/>
      </p:ext>
    </p:extLst>
  </p:cSld>
  <p:clrMapOvr>
    <a:masterClrMapping/>
  </p:clrMapOvr>
  <p:hf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A2212-8EE0-4FF1-BE28-2AF3D14CBE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A43C0C-DB20-440E-9D27-0761095091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8F501A-EF5B-49A8-99AB-DF302689C2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19FF12-5AF1-4F07-9F2E-931A2034A3CE}"/>
              </a:ext>
            </a:extLst>
          </p:cNvPr>
          <p:cNvSpPr>
            <a:spLocks noGrp="1"/>
          </p:cNvSpPr>
          <p:nvPr>
            <p:ph type="dt" sz="half" idx="10"/>
          </p:nvPr>
        </p:nvSpPr>
        <p:spPr/>
        <p:txBody>
          <a:bodyPr/>
          <a:lstStyle/>
          <a:p>
            <a:fld id="{EF2DFCDF-8F70-47E4-AAA0-7822BF0B4674}" type="datetimeFigureOut">
              <a:rPr lang="en-US" smtClean="0"/>
              <a:t>7/28/2020</a:t>
            </a:fld>
            <a:endParaRPr lang="en-US"/>
          </a:p>
        </p:txBody>
      </p:sp>
      <p:sp>
        <p:nvSpPr>
          <p:cNvPr id="6" name="Footer Placeholder 5">
            <a:extLst>
              <a:ext uri="{FF2B5EF4-FFF2-40B4-BE49-F238E27FC236}">
                <a16:creationId xmlns:a16="http://schemas.microsoft.com/office/drawing/2014/main" id="{A4EE781F-B6C4-488C-81A6-85E3D22B43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6EE47C-87E4-42A1-B40F-A24427EF9AAE}"/>
              </a:ext>
            </a:extLst>
          </p:cNvPr>
          <p:cNvSpPr>
            <a:spLocks noGrp="1"/>
          </p:cNvSpPr>
          <p:nvPr>
            <p:ph type="sldNum" sz="quarter" idx="12"/>
          </p:nvPr>
        </p:nvSpPr>
        <p:spPr/>
        <p:txBody>
          <a:bodyPr/>
          <a:lstStyle/>
          <a:p>
            <a:fld id="{3C83EE9E-FAD4-44F5-9DE4-B2949FDA6FBB}" type="slidenum">
              <a:rPr lang="en-US" smtClean="0"/>
              <a:t>‹#›</a:t>
            </a:fld>
            <a:endParaRPr lang="en-US"/>
          </a:p>
        </p:txBody>
      </p:sp>
    </p:spTree>
    <p:extLst>
      <p:ext uri="{BB962C8B-B14F-4D97-AF65-F5344CB8AC3E}">
        <p14:creationId xmlns:p14="http://schemas.microsoft.com/office/powerpoint/2010/main" val="207708822"/>
      </p:ext>
    </p:extLst>
  </p:cSld>
  <p:clrMapOvr>
    <a:masterClrMapping/>
  </p:clrMapOvr>
  <p:hf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9EAEB-2A22-44FF-A40A-81272A8857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E7479F-A4D3-473E-9A45-4228D83828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478917-997C-4F13-9409-92F0CEC11F1F}"/>
              </a:ext>
            </a:extLst>
          </p:cNvPr>
          <p:cNvSpPr>
            <a:spLocks noGrp="1"/>
          </p:cNvSpPr>
          <p:nvPr>
            <p:ph type="dt" sz="half" idx="10"/>
          </p:nvPr>
        </p:nvSpPr>
        <p:spPr/>
        <p:txBody>
          <a:bodyPr/>
          <a:lstStyle/>
          <a:p>
            <a:fld id="{EF2DFCDF-8F70-47E4-AAA0-7822BF0B4674}" type="datetimeFigureOut">
              <a:rPr lang="en-US" smtClean="0"/>
              <a:t>7/28/2020</a:t>
            </a:fld>
            <a:endParaRPr lang="en-US"/>
          </a:p>
        </p:txBody>
      </p:sp>
      <p:sp>
        <p:nvSpPr>
          <p:cNvPr id="5" name="Footer Placeholder 4">
            <a:extLst>
              <a:ext uri="{FF2B5EF4-FFF2-40B4-BE49-F238E27FC236}">
                <a16:creationId xmlns:a16="http://schemas.microsoft.com/office/drawing/2014/main" id="{23D0B688-8BFE-4F40-A4FB-950DAEC05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41FD2F-9241-4564-91D2-524DD69E6EB9}"/>
              </a:ext>
            </a:extLst>
          </p:cNvPr>
          <p:cNvSpPr>
            <a:spLocks noGrp="1"/>
          </p:cNvSpPr>
          <p:nvPr>
            <p:ph type="sldNum" sz="quarter" idx="12"/>
          </p:nvPr>
        </p:nvSpPr>
        <p:spPr/>
        <p:txBody>
          <a:bodyPr/>
          <a:lstStyle/>
          <a:p>
            <a:fld id="{3C83EE9E-FAD4-44F5-9DE4-B2949FDA6FBB}" type="slidenum">
              <a:rPr lang="en-US" smtClean="0"/>
              <a:t>‹#›</a:t>
            </a:fld>
            <a:endParaRPr lang="en-US"/>
          </a:p>
        </p:txBody>
      </p:sp>
    </p:spTree>
    <p:extLst>
      <p:ext uri="{BB962C8B-B14F-4D97-AF65-F5344CB8AC3E}">
        <p14:creationId xmlns:p14="http://schemas.microsoft.com/office/powerpoint/2010/main" val="1865349761"/>
      </p:ext>
    </p:extLst>
  </p:cSld>
  <p:clrMapOvr>
    <a:masterClrMapping/>
  </p:clrMapOvr>
  <p:hf hdr="0" ftr="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5D28F5-24B4-48FD-BE9E-F1B43B7229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44F85B-8523-4BA6-A771-42073CA610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B6FE8C-84B7-48C1-97BD-AEE41022EA40}"/>
              </a:ext>
            </a:extLst>
          </p:cNvPr>
          <p:cNvSpPr>
            <a:spLocks noGrp="1"/>
          </p:cNvSpPr>
          <p:nvPr>
            <p:ph type="dt" sz="half" idx="10"/>
          </p:nvPr>
        </p:nvSpPr>
        <p:spPr/>
        <p:txBody>
          <a:bodyPr/>
          <a:lstStyle/>
          <a:p>
            <a:fld id="{EF2DFCDF-8F70-47E4-AAA0-7822BF0B4674}" type="datetimeFigureOut">
              <a:rPr lang="en-US" smtClean="0"/>
              <a:t>7/28/2020</a:t>
            </a:fld>
            <a:endParaRPr lang="en-US"/>
          </a:p>
        </p:txBody>
      </p:sp>
      <p:sp>
        <p:nvSpPr>
          <p:cNvPr id="5" name="Footer Placeholder 4">
            <a:extLst>
              <a:ext uri="{FF2B5EF4-FFF2-40B4-BE49-F238E27FC236}">
                <a16:creationId xmlns:a16="http://schemas.microsoft.com/office/drawing/2014/main" id="{385BA5F6-9134-4490-A509-D742F3FAAD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714F3E-E85A-4261-A020-C6386452B4FB}"/>
              </a:ext>
            </a:extLst>
          </p:cNvPr>
          <p:cNvSpPr>
            <a:spLocks noGrp="1"/>
          </p:cNvSpPr>
          <p:nvPr>
            <p:ph type="sldNum" sz="quarter" idx="12"/>
          </p:nvPr>
        </p:nvSpPr>
        <p:spPr/>
        <p:txBody>
          <a:bodyPr/>
          <a:lstStyle/>
          <a:p>
            <a:fld id="{3C83EE9E-FAD4-44F5-9DE4-B2949FDA6FBB}" type="slidenum">
              <a:rPr lang="en-US" smtClean="0"/>
              <a:t>‹#›</a:t>
            </a:fld>
            <a:endParaRPr lang="en-US"/>
          </a:p>
        </p:txBody>
      </p:sp>
    </p:spTree>
    <p:extLst>
      <p:ext uri="{BB962C8B-B14F-4D97-AF65-F5344CB8AC3E}">
        <p14:creationId xmlns:p14="http://schemas.microsoft.com/office/powerpoint/2010/main" val="3511709950"/>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25" name="Picture Placeholder 24"/>
          <p:cNvSpPr>
            <a:spLocks noGrp="1"/>
          </p:cNvSpPr>
          <p:nvPr>
            <p:ph type="pic" sz="quarter" idx="13"/>
          </p:nvPr>
        </p:nvSpPr>
        <p:spPr>
          <a:xfrm>
            <a:off x="3457575" y="0"/>
            <a:ext cx="8734425" cy="6229350"/>
          </a:xfrm>
          <a:custGeom>
            <a:avLst/>
            <a:gdLst>
              <a:gd name="connsiteX0" fmla="*/ 0 w 8734425"/>
              <a:gd name="connsiteY0" fmla="*/ 0 h 6229350"/>
              <a:gd name="connsiteX1" fmla="*/ 8734425 w 8734425"/>
              <a:gd name="connsiteY1" fmla="*/ 0 h 6229350"/>
              <a:gd name="connsiteX2" fmla="*/ 8734425 w 8734425"/>
              <a:gd name="connsiteY2" fmla="*/ 6229350 h 6229350"/>
              <a:gd name="connsiteX3" fmla="*/ 0 w 8734425"/>
              <a:gd name="connsiteY3" fmla="*/ 6229350 h 6229350"/>
              <a:gd name="connsiteX4" fmla="*/ 0 w 8734425"/>
              <a:gd name="connsiteY4" fmla="*/ 5200650 h 6229350"/>
              <a:gd name="connsiteX5" fmla="*/ 2514601 w 8734425"/>
              <a:gd name="connsiteY5" fmla="*/ 5200650 h 6229350"/>
              <a:gd name="connsiteX6" fmla="*/ 2514601 w 8734425"/>
              <a:gd name="connsiteY6" fmla="*/ 1028700 h 6229350"/>
              <a:gd name="connsiteX7" fmla="*/ 0 w 8734425"/>
              <a:gd name="connsiteY7" fmla="*/ 1028700 h 622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34425" h="6229350">
                <a:moveTo>
                  <a:pt x="0" y="0"/>
                </a:moveTo>
                <a:lnTo>
                  <a:pt x="8734425" y="0"/>
                </a:lnTo>
                <a:lnTo>
                  <a:pt x="8734425" y="6229350"/>
                </a:lnTo>
                <a:lnTo>
                  <a:pt x="0" y="6229350"/>
                </a:lnTo>
                <a:lnTo>
                  <a:pt x="0" y="5200650"/>
                </a:lnTo>
                <a:lnTo>
                  <a:pt x="2514601" y="5200650"/>
                </a:lnTo>
                <a:lnTo>
                  <a:pt x="2514601" y="1028700"/>
                </a:lnTo>
                <a:lnTo>
                  <a:pt x="0" y="1028700"/>
                </a:lnTo>
                <a:close/>
              </a:path>
            </a:pathLst>
          </a:custGeom>
        </p:spPr>
        <p:txBody>
          <a:bodyPr wrap="square">
            <a:noAutofit/>
          </a:bodyPr>
          <a:lstStyle/>
          <a:p>
            <a:r>
              <a:rPr lang="en-US" dirty="0"/>
              <a:t>Drag picture to placeholder or click icon to add</a:t>
            </a:r>
          </a:p>
        </p:txBody>
      </p:sp>
      <p:sp>
        <p:nvSpPr>
          <p:cNvPr id="3" name="Text Placeholder 2"/>
          <p:cNvSpPr>
            <a:spLocks noGrp="1"/>
          </p:cNvSpPr>
          <p:nvPr>
            <p:ph type="body" sz="quarter" idx="14" hasCustomPrompt="1"/>
          </p:nvPr>
        </p:nvSpPr>
        <p:spPr>
          <a:xfrm>
            <a:off x="885824" y="2377879"/>
            <a:ext cx="4184650" cy="1968444"/>
          </a:xfrm>
          <a:prstGeom prst="rect">
            <a:avLst/>
          </a:prstGeom>
        </p:spPr>
        <p:txBody>
          <a:bodyPr/>
          <a:lstStyle>
            <a:lvl1pPr marL="228600" indent="-228600">
              <a:lnSpc>
                <a:spcPct val="150000"/>
              </a:lnSpc>
              <a:buFont typeface="Arial" charset="0"/>
              <a:buChar char="•"/>
              <a:defRPr sz="1200" b="0" i="0">
                <a:solidFill>
                  <a:schemeClr val="accent1"/>
                </a:solidFill>
                <a:latin typeface="Helvetica" charset="0"/>
                <a:ea typeface="Helvetica" charset="0"/>
                <a:cs typeface="Helvetica" charset="0"/>
              </a:defRPr>
            </a:lvl1pPr>
            <a:lvl2pPr marL="685800" indent="-228600">
              <a:lnSpc>
                <a:spcPct val="150000"/>
              </a:lnSpc>
              <a:buFont typeface="Arial" charset="0"/>
              <a:buChar char="•"/>
              <a:defRPr sz="1200" b="0" i="0">
                <a:solidFill>
                  <a:schemeClr val="accent1"/>
                </a:solidFill>
                <a:latin typeface="Helvetica" charset="0"/>
                <a:ea typeface="Helvetica" charset="0"/>
                <a:cs typeface="Helvetica" charset="0"/>
              </a:defRPr>
            </a:lvl2pPr>
            <a:lvl3pPr marL="1143000" indent="-228600">
              <a:lnSpc>
                <a:spcPct val="150000"/>
              </a:lnSpc>
              <a:buFont typeface="Arial" charset="0"/>
              <a:buChar char="•"/>
              <a:defRPr sz="1200" b="0" i="0">
                <a:solidFill>
                  <a:schemeClr val="accent1"/>
                </a:solidFill>
                <a:latin typeface="Helvetica" charset="0"/>
                <a:ea typeface="Helvetica" charset="0"/>
                <a:cs typeface="Helvetica" charset="0"/>
              </a:defRPr>
            </a:lvl3pPr>
            <a:lvl4pPr marL="1600200" indent="-228600">
              <a:lnSpc>
                <a:spcPct val="150000"/>
              </a:lnSpc>
              <a:buFont typeface="Arial" charset="0"/>
              <a:buChar char="•"/>
              <a:defRPr sz="1200" b="0" i="0">
                <a:solidFill>
                  <a:schemeClr val="accent1"/>
                </a:solidFill>
                <a:latin typeface="Helvetica" charset="0"/>
                <a:ea typeface="Helvetica" charset="0"/>
                <a:cs typeface="Helvetica" charset="0"/>
              </a:defRPr>
            </a:lvl4pPr>
            <a:lvl5pPr marL="2057400" indent="-228600">
              <a:lnSpc>
                <a:spcPct val="150000"/>
              </a:lnSpc>
              <a:buFont typeface="Arial" charset="0"/>
              <a:buChar char="•"/>
              <a:defRPr sz="1200" b="0" i="0">
                <a:solidFill>
                  <a:schemeClr val="accent1"/>
                </a:solidFill>
                <a:latin typeface="Helvetica" charset="0"/>
                <a:ea typeface="Helvetica" charset="0"/>
                <a:cs typeface="Helvetica" charset="0"/>
              </a:defRPr>
            </a:lvl5pPr>
          </a:lstStyle>
          <a:p>
            <a:pPr lvl="0"/>
            <a:r>
              <a:rPr lang="en-US" dirty="0"/>
              <a:t>Make a bulleted list really easy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6"/>
          <p:cNvSpPr>
            <a:spLocks noGrp="1"/>
          </p:cNvSpPr>
          <p:nvPr>
            <p:ph type="body" sz="quarter" idx="15" hasCustomPrompt="1"/>
          </p:nvPr>
        </p:nvSpPr>
        <p:spPr>
          <a:xfrm>
            <a:off x="885824" y="2113244"/>
            <a:ext cx="4643607" cy="242682"/>
          </a:xfrm>
          <a:prstGeom prst="rect">
            <a:avLst/>
          </a:prstGeom>
          <a:noFill/>
        </p:spPr>
        <p:txBody>
          <a:bodyPr anchor="ctr"/>
          <a:lstStyle>
            <a:lvl1pPr marL="0" indent="0">
              <a:lnSpc>
                <a:spcPct val="150000"/>
              </a:lnSpc>
              <a:buNone/>
              <a:defRPr lang="en-US" sz="1200" b="0" i="0" spc="0" smtClean="0">
                <a:ln>
                  <a:noFill/>
                </a:ln>
                <a:solidFill>
                  <a:schemeClr val="accent1"/>
                </a:solidFill>
                <a:effectLst/>
                <a:latin typeface="Helvetica" charset="0"/>
                <a:ea typeface="Helvetica" charset="0"/>
                <a:cs typeface="Helvetica" charset="0"/>
              </a:defRPr>
            </a:lvl1pPr>
          </a:lstStyle>
          <a:p>
            <a:pPr lvl="0"/>
            <a:r>
              <a:rPr lang="en-US" dirty="0"/>
              <a:t>CONTENT HEADLINE </a:t>
            </a:r>
          </a:p>
        </p:txBody>
      </p:sp>
      <p:sp>
        <p:nvSpPr>
          <p:cNvPr id="18" name="Date Placeholder 3"/>
          <p:cNvSpPr>
            <a:spLocks noGrp="1"/>
          </p:cNvSpPr>
          <p:nvPr>
            <p:ph type="dt" sz="half" idx="2"/>
          </p:nvPr>
        </p:nvSpPr>
        <p:spPr>
          <a:xfrm>
            <a:off x="609600" y="6356349"/>
            <a:ext cx="2743200" cy="365125"/>
          </a:xfrm>
          <a:prstGeom prst="rect">
            <a:avLst/>
          </a:prstGeom>
        </p:spPr>
        <p:txBody>
          <a:bodyPr anchor="ctr"/>
          <a:lstStyle>
            <a:lvl1pPr>
              <a:defRPr sz="1200" b="0" i="0">
                <a:solidFill>
                  <a:schemeClr val="bg2"/>
                </a:solidFill>
                <a:latin typeface="Helvetica" charset="0"/>
                <a:ea typeface="Helvetica" charset="0"/>
                <a:cs typeface="Helvetica" charset="0"/>
              </a:defRPr>
            </a:lvl1pPr>
          </a:lstStyle>
          <a:p>
            <a:fld id="{A03B2DF5-AEEA-4FBC-BE0D-0D2779316723}" type="datetime1">
              <a:rPr lang="en-US" smtClean="0"/>
              <a:t>7/28/2020</a:t>
            </a:fld>
            <a:endParaRPr lang="en-US" dirty="0"/>
          </a:p>
        </p:txBody>
      </p:sp>
      <p:sp>
        <p:nvSpPr>
          <p:cNvPr id="19" name="Slide Number Placeholder 5"/>
          <p:cNvSpPr>
            <a:spLocks noGrp="1"/>
          </p:cNvSpPr>
          <p:nvPr>
            <p:ph type="sldNum" sz="quarter" idx="4"/>
          </p:nvPr>
        </p:nvSpPr>
        <p:spPr>
          <a:xfrm>
            <a:off x="8153400" y="6356350"/>
            <a:ext cx="2743200" cy="365125"/>
          </a:xfrm>
          <a:prstGeom prst="rect">
            <a:avLst/>
          </a:prstGeom>
        </p:spPr>
        <p:txBody>
          <a:bodyPr anchor="ctr"/>
          <a:lstStyle>
            <a:lvl1pPr algn="r">
              <a:defRPr sz="1200" b="0" i="0">
                <a:solidFill>
                  <a:schemeClr val="bg2"/>
                </a:solidFill>
                <a:latin typeface="Helvetica" charset="0"/>
                <a:ea typeface="Helvetica" charset="0"/>
                <a:cs typeface="Helvetica" charset="0"/>
              </a:defRPr>
            </a:lvl1pPr>
          </a:lstStyle>
          <a:p>
            <a:fld id="{05C3F91E-0D18-9647-B89F-469C10A4005D}" type="slidenum">
              <a:rPr lang="en-US" smtClean="0"/>
              <a:pPr/>
              <a:t>‹#›</a:t>
            </a:fld>
            <a:endParaRPr lang="en-US" dirty="0"/>
          </a:p>
        </p:txBody>
      </p:sp>
      <p:sp>
        <p:nvSpPr>
          <p:cNvPr id="20" name="Footer Placeholder 4"/>
          <p:cNvSpPr>
            <a:spLocks noGrp="1"/>
          </p:cNvSpPr>
          <p:nvPr>
            <p:ph type="ftr" sz="quarter" idx="3"/>
          </p:nvPr>
        </p:nvSpPr>
        <p:spPr>
          <a:xfrm>
            <a:off x="3824288" y="6356350"/>
            <a:ext cx="4114800" cy="365125"/>
          </a:xfrm>
          <a:prstGeom prst="rect">
            <a:avLst/>
          </a:prstGeom>
        </p:spPr>
        <p:txBody>
          <a:bodyPr anchor="ctr"/>
          <a:lstStyle>
            <a:lvl1pPr algn="ctr">
              <a:defRPr sz="1200" b="0" i="0">
                <a:solidFill>
                  <a:schemeClr val="bg2"/>
                </a:solidFill>
                <a:latin typeface="Helvetica" charset="0"/>
                <a:ea typeface="Helvetica" charset="0"/>
                <a:cs typeface="Helvetica" charset="0"/>
              </a:defRPr>
            </a:lvl1pPr>
          </a:lstStyle>
          <a:p>
            <a:r>
              <a:rPr lang="en-US" dirty="0"/>
              <a:t>Page Title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ist">
    <p:spTree>
      <p:nvGrpSpPr>
        <p:cNvPr id="1" name=""/>
        <p:cNvGrpSpPr/>
        <p:nvPr/>
      </p:nvGrpSpPr>
      <p:grpSpPr>
        <a:xfrm>
          <a:off x="0" y="0"/>
          <a:ext cx="0" cy="0"/>
          <a:chOff x="0" y="0"/>
          <a:chExt cx="0" cy="0"/>
        </a:xfrm>
      </p:grpSpPr>
      <p:sp>
        <p:nvSpPr>
          <p:cNvPr id="25" name="Picture Placeholder 24"/>
          <p:cNvSpPr>
            <a:spLocks noGrp="1"/>
          </p:cNvSpPr>
          <p:nvPr>
            <p:ph type="pic" sz="quarter" idx="13"/>
          </p:nvPr>
        </p:nvSpPr>
        <p:spPr>
          <a:xfrm>
            <a:off x="3457575" y="0"/>
            <a:ext cx="8734425" cy="6229350"/>
          </a:xfrm>
          <a:custGeom>
            <a:avLst/>
            <a:gdLst>
              <a:gd name="connsiteX0" fmla="*/ 0 w 8734425"/>
              <a:gd name="connsiteY0" fmla="*/ 0 h 6229350"/>
              <a:gd name="connsiteX1" fmla="*/ 8734425 w 8734425"/>
              <a:gd name="connsiteY1" fmla="*/ 0 h 6229350"/>
              <a:gd name="connsiteX2" fmla="*/ 8734425 w 8734425"/>
              <a:gd name="connsiteY2" fmla="*/ 6229350 h 6229350"/>
              <a:gd name="connsiteX3" fmla="*/ 0 w 8734425"/>
              <a:gd name="connsiteY3" fmla="*/ 6229350 h 6229350"/>
              <a:gd name="connsiteX4" fmla="*/ 0 w 8734425"/>
              <a:gd name="connsiteY4" fmla="*/ 5200650 h 6229350"/>
              <a:gd name="connsiteX5" fmla="*/ 2514601 w 8734425"/>
              <a:gd name="connsiteY5" fmla="*/ 5200650 h 6229350"/>
              <a:gd name="connsiteX6" fmla="*/ 2514601 w 8734425"/>
              <a:gd name="connsiteY6" fmla="*/ 1028700 h 6229350"/>
              <a:gd name="connsiteX7" fmla="*/ 0 w 8734425"/>
              <a:gd name="connsiteY7" fmla="*/ 1028700 h 622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34425" h="6229350">
                <a:moveTo>
                  <a:pt x="0" y="0"/>
                </a:moveTo>
                <a:lnTo>
                  <a:pt x="8734425" y="0"/>
                </a:lnTo>
                <a:lnTo>
                  <a:pt x="8734425" y="6229350"/>
                </a:lnTo>
                <a:lnTo>
                  <a:pt x="0" y="6229350"/>
                </a:lnTo>
                <a:lnTo>
                  <a:pt x="0" y="5200650"/>
                </a:lnTo>
                <a:lnTo>
                  <a:pt x="2514601" y="5200650"/>
                </a:lnTo>
                <a:lnTo>
                  <a:pt x="2514601" y="1028700"/>
                </a:lnTo>
                <a:lnTo>
                  <a:pt x="0" y="1028700"/>
                </a:lnTo>
                <a:close/>
              </a:path>
            </a:pathLst>
          </a:custGeom>
        </p:spPr>
        <p:txBody>
          <a:bodyPr wrap="square">
            <a:noAutofit/>
          </a:bodyPr>
          <a:lstStyle/>
          <a:p>
            <a:r>
              <a:rPr lang="en-US" dirty="0"/>
              <a:t>Drag picture to placeholder or click icon to add</a:t>
            </a:r>
          </a:p>
        </p:txBody>
      </p:sp>
      <p:sp>
        <p:nvSpPr>
          <p:cNvPr id="3" name="Text Placeholder 2"/>
          <p:cNvSpPr>
            <a:spLocks noGrp="1"/>
          </p:cNvSpPr>
          <p:nvPr>
            <p:ph type="body" sz="quarter" idx="14" hasCustomPrompt="1"/>
          </p:nvPr>
        </p:nvSpPr>
        <p:spPr>
          <a:xfrm>
            <a:off x="885824" y="2377879"/>
            <a:ext cx="4184650" cy="1968444"/>
          </a:xfrm>
          <a:prstGeom prst="rect">
            <a:avLst/>
          </a:prstGeom>
        </p:spPr>
        <p:txBody>
          <a:bodyPr/>
          <a:lstStyle>
            <a:lvl1pPr marL="228600" indent="-228600">
              <a:lnSpc>
                <a:spcPct val="150000"/>
              </a:lnSpc>
              <a:buFont typeface="Arial" charset="0"/>
              <a:buChar char="•"/>
              <a:defRPr sz="1200" b="0" i="0">
                <a:solidFill>
                  <a:schemeClr val="accent1"/>
                </a:solidFill>
                <a:latin typeface="Helvetica" charset="0"/>
                <a:ea typeface="Helvetica" charset="0"/>
                <a:cs typeface="Helvetica" charset="0"/>
              </a:defRPr>
            </a:lvl1pPr>
            <a:lvl2pPr marL="685800" indent="-228600">
              <a:lnSpc>
                <a:spcPct val="150000"/>
              </a:lnSpc>
              <a:buFont typeface="Arial" charset="0"/>
              <a:buChar char="•"/>
              <a:defRPr sz="1200" b="0" i="0">
                <a:solidFill>
                  <a:schemeClr val="accent1"/>
                </a:solidFill>
                <a:latin typeface="Helvetica" charset="0"/>
                <a:ea typeface="Helvetica" charset="0"/>
                <a:cs typeface="Helvetica" charset="0"/>
              </a:defRPr>
            </a:lvl2pPr>
            <a:lvl3pPr marL="1143000" indent="-228600">
              <a:lnSpc>
                <a:spcPct val="150000"/>
              </a:lnSpc>
              <a:buFont typeface="Arial" charset="0"/>
              <a:buChar char="•"/>
              <a:defRPr sz="1200" b="0" i="0">
                <a:solidFill>
                  <a:schemeClr val="accent1"/>
                </a:solidFill>
                <a:latin typeface="Helvetica" charset="0"/>
                <a:ea typeface="Helvetica" charset="0"/>
                <a:cs typeface="Helvetica" charset="0"/>
              </a:defRPr>
            </a:lvl3pPr>
            <a:lvl4pPr marL="1600200" indent="-228600">
              <a:lnSpc>
                <a:spcPct val="150000"/>
              </a:lnSpc>
              <a:buFont typeface="Arial" charset="0"/>
              <a:buChar char="•"/>
              <a:defRPr sz="1200" b="0" i="0">
                <a:solidFill>
                  <a:schemeClr val="accent1"/>
                </a:solidFill>
                <a:latin typeface="Helvetica" charset="0"/>
                <a:ea typeface="Helvetica" charset="0"/>
                <a:cs typeface="Helvetica" charset="0"/>
              </a:defRPr>
            </a:lvl4pPr>
            <a:lvl5pPr marL="2057400" indent="-228600">
              <a:lnSpc>
                <a:spcPct val="150000"/>
              </a:lnSpc>
              <a:buFont typeface="Arial" charset="0"/>
              <a:buChar char="•"/>
              <a:defRPr sz="1200" b="0" i="0">
                <a:solidFill>
                  <a:schemeClr val="accent1"/>
                </a:solidFill>
                <a:latin typeface="Helvetica" charset="0"/>
                <a:ea typeface="Helvetica" charset="0"/>
                <a:cs typeface="Helvetica" charset="0"/>
              </a:defRPr>
            </a:lvl5pPr>
          </a:lstStyle>
          <a:p>
            <a:pPr lvl="0"/>
            <a:r>
              <a:rPr lang="en-US" dirty="0"/>
              <a:t>Make a bulleted list really easy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6"/>
          <p:cNvSpPr>
            <a:spLocks noGrp="1"/>
          </p:cNvSpPr>
          <p:nvPr>
            <p:ph type="body" sz="quarter" idx="15" hasCustomPrompt="1"/>
          </p:nvPr>
        </p:nvSpPr>
        <p:spPr>
          <a:xfrm>
            <a:off x="885824" y="2113244"/>
            <a:ext cx="4643607" cy="242682"/>
          </a:xfrm>
          <a:prstGeom prst="rect">
            <a:avLst/>
          </a:prstGeom>
          <a:noFill/>
        </p:spPr>
        <p:txBody>
          <a:bodyPr anchor="ctr"/>
          <a:lstStyle>
            <a:lvl1pPr marL="0" indent="0">
              <a:lnSpc>
                <a:spcPct val="150000"/>
              </a:lnSpc>
              <a:buNone/>
              <a:defRPr lang="en-US" sz="1200" b="0" i="0" spc="0" smtClean="0">
                <a:ln>
                  <a:noFill/>
                </a:ln>
                <a:solidFill>
                  <a:schemeClr val="accent1"/>
                </a:solidFill>
                <a:effectLst/>
                <a:latin typeface="Helvetica" charset="0"/>
                <a:ea typeface="Helvetica" charset="0"/>
                <a:cs typeface="Helvetica" charset="0"/>
              </a:defRPr>
            </a:lvl1pPr>
          </a:lstStyle>
          <a:p>
            <a:pPr lvl="0"/>
            <a:r>
              <a:rPr lang="en-US" dirty="0"/>
              <a:t>CONTENT HEADLINE </a:t>
            </a:r>
          </a:p>
        </p:txBody>
      </p:sp>
      <p:sp>
        <p:nvSpPr>
          <p:cNvPr id="18" name="Date Placeholder 3"/>
          <p:cNvSpPr>
            <a:spLocks noGrp="1"/>
          </p:cNvSpPr>
          <p:nvPr>
            <p:ph type="dt" sz="half" idx="2"/>
          </p:nvPr>
        </p:nvSpPr>
        <p:spPr>
          <a:xfrm>
            <a:off x="609600" y="6356349"/>
            <a:ext cx="2743200" cy="365125"/>
          </a:xfrm>
          <a:prstGeom prst="rect">
            <a:avLst/>
          </a:prstGeom>
        </p:spPr>
        <p:txBody>
          <a:bodyPr anchor="ctr"/>
          <a:lstStyle>
            <a:lvl1pPr>
              <a:defRPr sz="1200" b="0" i="0">
                <a:solidFill>
                  <a:schemeClr val="bg2"/>
                </a:solidFill>
                <a:latin typeface="Helvetica" charset="0"/>
                <a:ea typeface="Helvetica" charset="0"/>
                <a:cs typeface="Helvetica" charset="0"/>
              </a:defRPr>
            </a:lvl1pPr>
          </a:lstStyle>
          <a:p>
            <a:fld id="{A03B2DF5-AEEA-4FBC-BE0D-0D2779316723}" type="datetime1">
              <a:rPr lang="en-US" smtClean="0"/>
              <a:t>7/28/2020</a:t>
            </a:fld>
            <a:endParaRPr lang="en-US" dirty="0"/>
          </a:p>
        </p:txBody>
      </p:sp>
      <p:sp>
        <p:nvSpPr>
          <p:cNvPr id="19" name="Slide Number Placeholder 5"/>
          <p:cNvSpPr>
            <a:spLocks noGrp="1"/>
          </p:cNvSpPr>
          <p:nvPr>
            <p:ph type="sldNum" sz="quarter" idx="4"/>
          </p:nvPr>
        </p:nvSpPr>
        <p:spPr>
          <a:xfrm>
            <a:off x="8153400" y="6356350"/>
            <a:ext cx="2743200" cy="365125"/>
          </a:xfrm>
          <a:prstGeom prst="rect">
            <a:avLst/>
          </a:prstGeom>
        </p:spPr>
        <p:txBody>
          <a:bodyPr anchor="ctr"/>
          <a:lstStyle>
            <a:lvl1pPr algn="r">
              <a:defRPr sz="1200" b="0" i="0">
                <a:solidFill>
                  <a:schemeClr val="bg2"/>
                </a:solidFill>
                <a:latin typeface="Helvetica" charset="0"/>
                <a:ea typeface="Helvetica" charset="0"/>
                <a:cs typeface="Helvetica" charset="0"/>
              </a:defRPr>
            </a:lvl1pPr>
          </a:lstStyle>
          <a:p>
            <a:fld id="{05C3F91E-0D18-9647-B89F-469C10A4005D}" type="slidenum">
              <a:rPr lang="en-US" smtClean="0"/>
              <a:pPr/>
              <a:t>‹#›</a:t>
            </a:fld>
            <a:endParaRPr lang="en-US" dirty="0"/>
          </a:p>
        </p:txBody>
      </p:sp>
      <p:sp>
        <p:nvSpPr>
          <p:cNvPr id="20" name="Footer Placeholder 4"/>
          <p:cNvSpPr>
            <a:spLocks noGrp="1"/>
          </p:cNvSpPr>
          <p:nvPr>
            <p:ph type="ftr" sz="quarter" idx="3"/>
          </p:nvPr>
        </p:nvSpPr>
        <p:spPr>
          <a:xfrm>
            <a:off x="3824288" y="6356350"/>
            <a:ext cx="4114800" cy="365125"/>
          </a:xfrm>
          <a:prstGeom prst="rect">
            <a:avLst/>
          </a:prstGeom>
        </p:spPr>
        <p:txBody>
          <a:bodyPr anchor="ctr"/>
          <a:lstStyle>
            <a:lvl1pPr algn="ctr">
              <a:defRPr sz="1200" b="0" i="0">
                <a:solidFill>
                  <a:schemeClr val="bg2"/>
                </a:solidFill>
                <a:latin typeface="Helvetica" charset="0"/>
                <a:ea typeface="Helvetica" charset="0"/>
                <a:cs typeface="Helvetica" charset="0"/>
              </a:defRPr>
            </a:lvl1pPr>
          </a:lstStyle>
          <a:p>
            <a:r>
              <a:rPr lang="en-US" dirty="0"/>
              <a:t>Page Title</a:t>
            </a:r>
          </a:p>
        </p:txBody>
      </p:sp>
    </p:spTree>
    <p:extLst>
      <p:ext uri="{BB962C8B-B14F-4D97-AF65-F5344CB8AC3E}">
        <p14:creationId xmlns:p14="http://schemas.microsoft.com/office/powerpoint/2010/main" val="15601154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FULL FRAME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p:spPr>
        <p:txBody>
          <a:bodyPr/>
          <a:lstStyle/>
          <a:p>
            <a:endParaRPr lang="en-US" dirty="0"/>
          </a:p>
        </p:txBody>
      </p:sp>
    </p:spTree>
    <p:extLst>
      <p:ext uri="{BB962C8B-B14F-4D97-AF65-F5344CB8AC3E}">
        <p14:creationId xmlns:p14="http://schemas.microsoft.com/office/powerpoint/2010/main" val="13047667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7A82D-E7AD-4F4F-A7CE-2907DA51E3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A95FE8-AB88-4FD1-BCC3-BE0B427017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CC06F4-2416-4673-B64A-639CAF3F9677}"/>
              </a:ext>
            </a:extLst>
          </p:cNvPr>
          <p:cNvSpPr>
            <a:spLocks noGrp="1"/>
          </p:cNvSpPr>
          <p:nvPr>
            <p:ph type="dt" sz="half" idx="10"/>
          </p:nvPr>
        </p:nvSpPr>
        <p:spPr/>
        <p:txBody>
          <a:bodyPr/>
          <a:lstStyle/>
          <a:p>
            <a:fld id="{DECB581C-5C47-43BD-8C34-1537B59E45DE}" type="datetimeFigureOut">
              <a:rPr lang="en-US" smtClean="0"/>
              <a:t>7/28/2020</a:t>
            </a:fld>
            <a:endParaRPr lang="en-US"/>
          </a:p>
        </p:txBody>
      </p:sp>
      <p:sp>
        <p:nvSpPr>
          <p:cNvPr id="5" name="Footer Placeholder 4">
            <a:extLst>
              <a:ext uri="{FF2B5EF4-FFF2-40B4-BE49-F238E27FC236}">
                <a16:creationId xmlns:a16="http://schemas.microsoft.com/office/drawing/2014/main" id="{6ED1D9CF-7839-4B77-8143-F125F443A9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093E29-D69B-4FE3-94DD-AF7C3D810D8F}"/>
              </a:ext>
            </a:extLst>
          </p:cNvPr>
          <p:cNvSpPr>
            <a:spLocks noGrp="1"/>
          </p:cNvSpPr>
          <p:nvPr>
            <p:ph type="sldNum" sz="quarter" idx="12"/>
          </p:nvPr>
        </p:nvSpPr>
        <p:spPr/>
        <p:txBody>
          <a:bodyPr/>
          <a:lstStyle/>
          <a:p>
            <a:fld id="{E752317D-8E80-46F7-B4E6-00A5CCB07742}" type="slidenum">
              <a:rPr lang="en-US" smtClean="0"/>
              <a:t>‹#›</a:t>
            </a:fld>
            <a:endParaRPr lang="en-US"/>
          </a:p>
        </p:txBody>
      </p:sp>
    </p:spTree>
    <p:extLst>
      <p:ext uri="{BB962C8B-B14F-4D97-AF65-F5344CB8AC3E}">
        <p14:creationId xmlns:p14="http://schemas.microsoft.com/office/powerpoint/2010/main" val="38676384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32E7B-FB1B-4805-8793-855AD5A564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E94E3B-FCFB-40B4-A047-C8B13712C1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BBA161-E6AA-4C82-92FF-0CC8EB27D7A5}"/>
              </a:ext>
            </a:extLst>
          </p:cNvPr>
          <p:cNvSpPr>
            <a:spLocks noGrp="1"/>
          </p:cNvSpPr>
          <p:nvPr>
            <p:ph type="dt" sz="half" idx="10"/>
          </p:nvPr>
        </p:nvSpPr>
        <p:spPr/>
        <p:txBody>
          <a:bodyPr/>
          <a:lstStyle/>
          <a:p>
            <a:fld id="{DECB581C-5C47-43BD-8C34-1537B59E45DE}" type="datetimeFigureOut">
              <a:rPr lang="en-US" smtClean="0"/>
              <a:t>7/28/2020</a:t>
            </a:fld>
            <a:endParaRPr lang="en-US"/>
          </a:p>
        </p:txBody>
      </p:sp>
      <p:sp>
        <p:nvSpPr>
          <p:cNvPr id="5" name="Footer Placeholder 4">
            <a:extLst>
              <a:ext uri="{FF2B5EF4-FFF2-40B4-BE49-F238E27FC236}">
                <a16:creationId xmlns:a16="http://schemas.microsoft.com/office/drawing/2014/main" id="{BB3A556F-C5A4-496F-B08A-56C7ED39B9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CA66BD-FFBC-4C6A-910E-754E185BD798}"/>
              </a:ext>
            </a:extLst>
          </p:cNvPr>
          <p:cNvSpPr>
            <a:spLocks noGrp="1"/>
          </p:cNvSpPr>
          <p:nvPr>
            <p:ph type="sldNum" sz="quarter" idx="12"/>
          </p:nvPr>
        </p:nvSpPr>
        <p:spPr/>
        <p:txBody>
          <a:bodyPr/>
          <a:lstStyle/>
          <a:p>
            <a:fld id="{E752317D-8E80-46F7-B4E6-00A5CCB07742}" type="slidenum">
              <a:rPr lang="en-US" smtClean="0"/>
              <a:t>‹#›</a:t>
            </a:fld>
            <a:endParaRPr lang="en-US"/>
          </a:p>
        </p:txBody>
      </p:sp>
    </p:spTree>
    <p:extLst>
      <p:ext uri="{BB962C8B-B14F-4D97-AF65-F5344CB8AC3E}">
        <p14:creationId xmlns:p14="http://schemas.microsoft.com/office/powerpoint/2010/main" val="37131844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6F7F6-6AF6-4BFC-B8BA-C5A5310F0E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A1ECC3-4F1F-4BBA-9792-2F04CDEA9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1045D-4350-44AA-9DC1-7D0E2B23BDB6}"/>
              </a:ext>
            </a:extLst>
          </p:cNvPr>
          <p:cNvSpPr>
            <a:spLocks noGrp="1"/>
          </p:cNvSpPr>
          <p:nvPr>
            <p:ph type="dt" sz="half" idx="10"/>
          </p:nvPr>
        </p:nvSpPr>
        <p:spPr/>
        <p:txBody>
          <a:bodyPr/>
          <a:lstStyle/>
          <a:p>
            <a:fld id="{DECB581C-5C47-43BD-8C34-1537B59E45DE}" type="datetimeFigureOut">
              <a:rPr lang="en-US" smtClean="0"/>
              <a:t>7/28/2020</a:t>
            </a:fld>
            <a:endParaRPr lang="en-US"/>
          </a:p>
        </p:txBody>
      </p:sp>
      <p:sp>
        <p:nvSpPr>
          <p:cNvPr id="5" name="Footer Placeholder 4">
            <a:extLst>
              <a:ext uri="{FF2B5EF4-FFF2-40B4-BE49-F238E27FC236}">
                <a16:creationId xmlns:a16="http://schemas.microsoft.com/office/drawing/2014/main" id="{29F7CE49-A44F-481E-AD91-52E98AEF63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9C5B33-E865-477F-85D6-674408694DD1}"/>
              </a:ext>
            </a:extLst>
          </p:cNvPr>
          <p:cNvSpPr>
            <a:spLocks noGrp="1"/>
          </p:cNvSpPr>
          <p:nvPr>
            <p:ph type="sldNum" sz="quarter" idx="12"/>
          </p:nvPr>
        </p:nvSpPr>
        <p:spPr/>
        <p:txBody>
          <a:bodyPr/>
          <a:lstStyle/>
          <a:p>
            <a:fld id="{E752317D-8E80-46F7-B4E6-00A5CCB07742}" type="slidenum">
              <a:rPr lang="en-US" smtClean="0"/>
              <a:t>‹#›</a:t>
            </a:fld>
            <a:endParaRPr lang="en-US"/>
          </a:p>
        </p:txBody>
      </p:sp>
    </p:spTree>
    <p:extLst>
      <p:ext uri="{BB962C8B-B14F-4D97-AF65-F5344CB8AC3E}">
        <p14:creationId xmlns:p14="http://schemas.microsoft.com/office/powerpoint/2010/main" val="776835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8EB04-C3DF-4EDE-8B68-3C8073046B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9D0C41-C60F-49B5-87A3-308F4AA14D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FBAF45-49EC-4E68-9C9B-2B2B195BB3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D0D89D-28CD-4E5B-AEE5-E0F901864CFF}"/>
              </a:ext>
            </a:extLst>
          </p:cNvPr>
          <p:cNvSpPr>
            <a:spLocks noGrp="1"/>
          </p:cNvSpPr>
          <p:nvPr>
            <p:ph type="dt" sz="half" idx="10"/>
          </p:nvPr>
        </p:nvSpPr>
        <p:spPr/>
        <p:txBody>
          <a:bodyPr/>
          <a:lstStyle/>
          <a:p>
            <a:fld id="{DECB581C-5C47-43BD-8C34-1537B59E45DE}" type="datetimeFigureOut">
              <a:rPr lang="en-US" smtClean="0"/>
              <a:t>7/28/2020</a:t>
            </a:fld>
            <a:endParaRPr lang="en-US"/>
          </a:p>
        </p:txBody>
      </p:sp>
      <p:sp>
        <p:nvSpPr>
          <p:cNvPr id="6" name="Footer Placeholder 5">
            <a:extLst>
              <a:ext uri="{FF2B5EF4-FFF2-40B4-BE49-F238E27FC236}">
                <a16:creationId xmlns:a16="http://schemas.microsoft.com/office/drawing/2014/main" id="{5D51EE16-E517-4591-B7B7-68EC2B20CB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6767D9-E9C4-492A-AB16-63C5FC9313AB}"/>
              </a:ext>
            </a:extLst>
          </p:cNvPr>
          <p:cNvSpPr>
            <a:spLocks noGrp="1"/>
          </p:cNvSpPr>
          <p:nvPr>
            <p:ph type="sldNum" sz="quarter" idx="12"/>
          </p:nvPr>
        </p:nvSpPr>
        <p:spPr/>
        <p:txBody>
          <a:bodyPr/>
          <a:lstStyle/>
          <a:p>
            <a:fld id="{E752317D-8E80-46F7-B4E6-00A5CCB07742}" type="slidenum">
              <a:rPr lang="en-US" smtClean="0"/>
              <a:t>‹#›</a:t>
            </a:fld>
            <a:endParaRPr lang="en-US"/>
          </a:p>
        </p:txBody>
      </p:sp>
    </p:spTree>
    <p:extLst>
      <p:ext uri="{BB962C8B-B14F-4D97-AF65-F5344CB8AC3E}">
        <p14:creationId xmlns:p14="http://schemas.microsoft.com/office/powerpoint/2010/main" val="33022155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43AA5-BB5E-463F-9207-B5E164FA0D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F308A1-B99B-485B-8A94-ABF7007B9C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FB06CC-8C23-432E-B967-DC4291B3EF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2B959D-760D-4733-9B31-3E340A0798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E6A117-777D-47BA-A2DC-E4BD7AD5A0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BBF295-A1FB-4BD3-99B1-358492E2B495}"/>
              </a:ext>
            </a:extLst>
          </p:cNvPr>
          <p:cNvSpPr>
            <a:spLocks noGrp="1"/>
          </p:cNvSpPr>
          <p:nvPr>
            <p:ph type="dt" sz="half" idx="10"/>
          </p:nvPr>
        </p:nvSpPr>
        <p:spPr/>
        <p:txBody>
          <a:bodyPr/>
          <a:lstStyle/>
          <a:p>
            <a:fld id="{DECB581C-5C47-43BD-8C34-1537B59E45DE}" type="datetimeFigureOut">
              <a:rPr lang="en-US" smtClean="0"/>
              <a:t>7/28/2020</a:t>
            </a:fld>
            <a:endParaRPr lang="en-US"/>
          </a:p>
        </p:txBody>
      </p:sp>
      <p:sp>
        <p:nvSpPr>
          <p:cNvPr id="8" name="Footer Placeholder 7">
            <a:extLst>
              <a:ext uri="{FF2B5EF4-FFF2-40B4-BE49-F238E27FC236}">
                <a16:creationId xmlns:a16="http://schemas.microsoft.com/office/drawing/2014/main" id="{7802A653-7D51-4987-896E-82E881DEEC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FB9064-C280-4426-8E02-9D00F030BD0C}"/>
              </a:ext>
            </a:extLst>
          </p:cNvPr>
          <p:cNvSpPr>
            <a:spLocks noGrp="1"/>
          </p:cNvSpPr>
          <p:nvPr>
            <p:ph type="sldNum" sz="quarter" idx="12"/>
          </p:nvPr>
        </p:nvSpPr>
        <p:spPr/>
        <p:txBody>
          <a:bodyPr/>
          <a:lstStyle/>
          <a:p>
            <a:fld id="{E752317D-8E80-46F7-B4E6-00A5CCB07742}" type="slidenum">
              <a:rPr lang="en-US" smtClean="0"/>
              <a:t>‹#›</a:t>
            </a:fld>
            <a:endParaRPr lang="en-US"/>
          </a:p>
        </p:txBody>
      </p:sp>
    </p:spTree>
    <p:extLst>
      <p:ext uri="{BB962C8B-B14F-4D97-AF65-F5344CB8AC3E}">
        <p14:creationId xmlns:p14="http://schemas.microsoft.com/office/powerpoint/2010/main" val="15914622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3EE7E-33AA-4A39-B165-39230E5126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88DA0E-D1A4-4FF8-A162-B518DD1476F1}"/>
              </a:ext>
            </a:extLst>
          </p:cNvPr>
          <p:cNvSpPr>
            <a:spLocks noGrp="1"/>
          </p:cNvSpPr>
          <p:nvPr>
            <p:ph type="dt" sz="half" idx="10"/>
          </p:nvPr>
        </p:nvSpPr>
        <p:spPr/>
        <p:txBody>
          <a:bodyPr/>
          <a:lstStyle/>
          <a:p>
            <a:fld id="{DECB581C-5C47-43BD-8C34-1537B59E45DE}" type="datetimeFigureOut">
              <a:rPr lang="en-US" smtClean="0"/>
              <a:t>7/28/2020</a:t>
            </a:fld>
            <a:endParaRPr lang="en-US"/>
          </a:p>
        </p:txBody>
      </p:sp>
      <p:sp>
        <p:nvSpPr>
          <p:cNvPr id="4" name="Footer Placeholder 3">
            <a:extLst>
              <a:ext uri="{FF2B5EF4-FFF2-40B4-BE49-F238E27FC236}">
                <a16:creationId xmlns:a16="http://schemas.microsoft.com/office/drawing/2014/main" id="{34BC5B96-D689-4324-AA49-CBA17D4E31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CEB489-BE6E-418A-AE33-E6FF2D5C8A0B}"/>
              </a:ext>
            </a:extLst>
          </p:cNvPr>
          <p:cNvSpPr>
            <a:spLocks noGrp="1"/>
          </p:cNvSpPr>
          <p:nvPr>
            <p:ph type="sldNum" sz="quarter" idx="12"/>
          </p:nvPr>
        </p:nvSpPr>
        <p:spPr/>
        <p:txBody>
          <a:bodyPr/>
          <a:lstStyle/>
          <a:p>
            <a:fld id="{E752317D-8E80-46F7-B4E6-00A5CCB07742}" type="slidenum">
              <a:rPr lang="en-US" smtClean="0"/>
              <a:t>‹#›</a:t>
            </a:fld>
            <a:endParaRPr lang="en-US"/>
          </a:p>
        </p:txBody>
      </p:sp>
    </p:spTree>
    <p:extLst>
      <p:ext uri="{BB962C8B-B14F-4D97-AF65-F5344CB8AC3E}">
        <p14:creationId xmlns:p14="http://schemas.microsoft.com/office/powerpoint/2010/main" val="28388545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3E5667-7831-4870-869F-223A1BAF93FF}"/>
              </a:ext>
            </a:extLst>
          </p:cNvPr>
          <p:cNvSpPr>
            <a:spLocks noGrp="1"/>
          </p:cNvSpPr>
          <p:nvPr>
            <p:ph type="dt" sz="half" idx="10"/>
          </p:nvPr>
        </p:nvSpPr>
        <p:spPr/>
        <p:txBody>
          <a:bodyPr/>
          <a:lstStyle/>
          <a:p>
            <a:fld id="{DECB581C-5C47-43BD-8C34-1537B59E45DE}" type="datetimeFigureOut">
              <a:rPr lang="en-US" smtClean="0"/>
              <a:t>7/28/2020</a:t>
            </a:fld>
            <a:endParaRPr lang="en-US"/>
          </a:p>
        </p:txBody>
      </p:sp>
      <p:sp>
        <p:nvSpPr>
          <p:cNvPr id="3" name="Footer Placeholder 2">
            <a:extLst>
              <a:ext uri="{FF2B5EF4-FFF2-40B4-BE49-F238E27FC236}">
                <a16:creationId xmlns:a16="http://schemas.microsoft.com/office/drawing/2014/main" id="{3796BD03-7A17-4E12-9109-83B67CAD27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4248BE-6679-451C-9430-D1CAC19DF54E}"/>
              </a:ext>
            </a:extLst>
          </p:cNvPr>
          <p:cNvSpPr>
            <a:spLocks noGrp="1"/>
          </p:cNvSpPr>
          <p:nvPr>
            <p:ph type="sldNum" sz="quarter" idx="12"/>
          </p:nvPr>
        </p:nvSpPr>
        <p:spPr/>
        <p:txBody>
          <a:bodyPr/>
          <a:lstStyle/>
          <a:p>
            <a:fld id="{E752317D-8E80-46F7-B4E6-00A5CCB07742}" type="slidenum">
              <a:rPr lang="en-US" smtClean="0"/>
              <a:t>‹#›</a:t>
            </a:fld>
            <a:endParaRPr lang="en-US"/>
          </a:p>
        </p:txBody>
      </p:sp>
    </p:spTree>
    <p:extLst>
      <p:ext uri="{BB962C8B-B14F-4D97-AF65-F5344CB8AC3E}">
        <p14:creationId xmlns:p14="http://schemas.microsoft.com/office/powerpoint/2010/main" val="17648340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B06F2-34E5-4AD5-8B36-A1020B351C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65E0E2-E0E3-4BA1-B832-1B78E50717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DCC828-2122-44A4-AA0D-175C2D6A1B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03A1FB-8CC0-4706-9DE7-8FA1973E4740}"/>
              </a:ext>
            </a:extLst>
          </p:cNvPr>
          <p:cNvSpPr>
            <a:spLocks noGrp="1"/>
          </p:cNvSpPr>
          <p:nvPr>
            <p:ph type="dt" sz="half" idx="10"/>
          </p:nvPr>
        </p:nvSpPr>
        <p:spPr/>
        <p:txBody>
          <a:bodyPr/>
          <a:lstStyle/>
          <a:p>
            <a:fld id="{DECB581C-5C47-43BD-8C34-1537B59E45DE}" type="datetimeFigureOut">
              <a:rPr lang="en-US" smtClean="0"/>
              <a:t>7/28/2020</a:t>
            </a:fld>
            <a:endParaRPr lang="en-US"/>
          </a:p>
        </p:txBody>
      </p:sp>
      <p:sp>
        <p:nvSpPr>
          <p:cNvPr id="6" name="Footer Placeholder 5">
            <a:extLst>
              <a:ext uri="{FF2B5EF4-FFF2-40B4-BE49-F238E27FC236}">
                <a16:creationId xmlns:a16="http://schemas.microsoft.com/office/drawing/2014/main" id="{6CAA85F4-58F5-4753-8C97-486CEEEEDD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5C52DF-7D93-4390-AE53-60655EB3CAC2}"/>
              </a:ext>
            </a:extLst>
          </p:cNvPr>
          <p:cNvSpPr>
            <a:spLocks noGrp="1"/>
          </p:cNvSpPr>
          <p:nvPr>
            <p:ph type="sldNum" sz="quarter" idx="12"/>
          </p:nvPr>
        </p:nvSpPr>
        <p:spPr/>
        <p:txBody>
          <a:bodyPr/>
          <a:lstStyle/>
          <a:p>
            <a:fld id="{E752317D-8E80-46F7-B4E6-00A5CCB07742}" type="slidenum">
              <a:rPr lang="en-US" smtClean="0"/>
              <a:t>‹#›</a:t>
            </a:fld>
            <a:endParaRPr lang="en-US"/>
          </a:p>
        </p:txBody>
      </p:sp>
    </p:spTree>
    <p:extLst>
      <p:ext uri="{BB962C8B-B14F-4D97-AF65-F5344CB8AC3E}">
        <p14:creationId xmlns:p14="http://schemas.microsoft.com/office/powerpoint/2010/main" val="59626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Paragraph">
    <p:spTree>
      <p:nvGrpSpPr>
        <p:cNvPr id="1" name=""/>
        <p:cNvGrpSpPr/>
        <p:nvPr/>
      </p:nvGrpSpPr>
      <p:grpSpPr>
        <a:xfrm>
          <a:off x="0" y="0"/>
          <a:ext cx="0" cy="0"/>
          <a:chOff x="0" y="0"/>
          <a:chExt cx="0" cy="0"/>
        </a:xfrm>
      </p:grpSpPr>
      <p:sp>
        <p:nvSpPr>
          <p:cNvPr id="30" name="Text Placeholder 26"/>
          <p:cNvSpPr>
            <a:spLocks noGrp="1"/>
          </p:cNvSpPr>
          <p:nvPr>
            <p:ph type="body" sz="quarter" idx="15" hasCustomPrompt="1"/>
          </p:nvPr>
        </p:nvSpPr>
        <p:spPr>
          <a:xfrm>
            <a:off x="918097" y="1865817"/>
            <a:ext cx="4643607" cy="2497715"/>
          </a:xfrm>
          <a:prstGeom prst="rect">
            <a:avLst/>
          </a:prstGeom>
          <a:noFill/>
        </p:spPr>
        <p:txBody>
          <a:bodyPr anchor="ctr"/>
          <a:lstStyle>
            <a:lvl1pPr marL="0" indent="0">
              <a:lnSpc>
                <a:spcPct val="150000"/>
              </a:lnSpc>
              <a:buNone/>
              <a:defRPr lang="en-US" sz="1200" b="0" i="0" spc="0" smtClean="0">
                <a:ln>
                  <a:noFill/>
                </a:ln>
                <a:effectLst/>
                <a:latin typeface="Helvetica" charset="0"/>
                <a:ea typeface="Helvetica" charset="0"/>
                <a:cs typeface="Helvetica" charset="0"/>
              </a:defRPr>
            </a:lvl1pPr>
          </a:lstStyle>
          <a:p>
            <a:pPr lvl="0"/>
            <a:r>
              <a:rPr lang="en-US" dirty="0"/>
              <a:t>CONTENT HEADLINE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in </a:t>
            </a:r>
            <a:r>
              <a:rPr lang="en-US" dirty="0" err="1"/>
              <a:t>scelerisque</a:t>
            </a:r>
            <a:r>
              <a:rPr lang="en-US" dirty="0"/>
              <a:t> </a:t>
            </a:r>
            <a:r>
              <a:rPr lang="en-US" dirty="0" err="1"/>
              <a:t>nisl</a:t>
            </a:r>
            <a:r>
              <a:rPr lang="en-US" dirty="0"/>
              <a:t>. </a:t>
            </a:r>
            <a:r>
              <a:rPr lang="en-US" dirty="0" err="1"/>
              <a:t>Sed</a:t>
            </a:r>
            <a:r>
              <a:rPr lang="en-US" dirty="0"/>
              <a:t> </a:t>
            </a:r>
            <a:r>
              <a:rPr lang="en-US" dirty="0" err="1"/>
              <a:t>ullamcorper</a:t>
            </a:r>
            <a:r>
              <a:rPr lang="en-US" dirty="0"/>
              <a:t> </a:t>
            </a:r>
            <a:r>
              <a:rPr lang="en-US" dirty="0" err="1"/>
              <a:t>suscipit</a:t>
            </a:r>
            <a:r>
              <a:rPr lang="en-US" dirty="0"/>
              <a:t> </a:t>
            </a:r>
            <a:r>
              <a:rPr lang="en-US" dirty="0" err="1"/>
              <a:t>risus</a:t>
            </a:r>
            <a:r>
              <a:rPr lang="en-US" dirty="0"/>
              <a:t>, </a:t>
            </a:r>
            <a:r>
              <a:rPr lang="en-US" dirty="0" err="1"/>
              <a:t>nec</a:t>
            </a:r>
            <a:r>
              <a:rPr lang="en-US" dirty="0"/>
              <a:t> </a:t>
            </a:r>
            <a:r>
              <a:rPr lang="en-US" dirty="0" err="1"/>
              <a:t>tincidunt</a:t>
            </a:r>
            <a:r>
              <a:rPr lang="en-US" dirty="0"/>
              <a:t> </a:t>
            </a:r>
            <a:r>
              <a:rPr lang="en-US" dirty="0" err="1"/>
              <a:t>risus</a:t>
            </a:r>
            <a:r>
              <a:rPr lang="en-US" dirty="0"/>
              <a:t> </a:t>
            </a:r>
            <a:r>
              <a:rPr lang="en-US" dirty="0" err="1"/>
              <a:t>tristique</a:t>
            </a:r>
            <a:r>
              <a:rPr lang="en-US" dirty="0"/>
              <a:t> et. </a:t>
            </a:r>
            <a:r>
              <a:rPr lang="en-US" dirty="0" err="1"/>
              <a:t>Etiam</a:t>
            </a:r>
            <a:r>
              <a:rPr lang="en-US" dirty="0"/>
              <a:t> </a:t>
            </a:r>
            <a:r>
              <a:rPr lang="en-US" dirty="0" err="1"/>
              <a:t>dapibus</a:t>
            </a:r>
            <a:r>
              <a:rPr lang="en-US" dirty="0"/>
              <a:t> </a:t>
            </a:r>
            <a:r>
              <a:rPr lang="en-US" dirty="0" err="1"/>
              <a:t>diam</a:t>
            </a:r>
            <a:r>
              <a:rPr lang="en-US" dirty="0"/>
              <a:t> id </a:t>
            </a:r>
            <a:r>
              <a:rPr lang="en-US" dirty="0" err="1"/>
              <a:t>nisl</a:t>
            </a:r>
            <a:r>
              <a:rPr lang="en-US" dirty="0"/>
              <a:t> </a:t>
            </a:r>
            <a:r>
              <a:rPr lang="en-US" dirty="0" err="1"/>
              <a:t>accumsan</a:t>
            </a:r>
            <a:r>
              <a:rPr lang="en-US" dirty="0"/>
              <a:t>, </a:t>
            </a:r>
            <a:r>
              <a:rPr lang="en-US" dirty="0" err="1"/>
              <a:t>eu</a:t>
            </a:r>
            <a:r>
              <a:rPr lang="en-US" dirty="0"/>
              <a:t> </a:t>
            </a:r>
            <a:r>
              <a:rPr lang="en-US" dirty="0" err="1"/>
              <a:t>placerat</a:t>
            </a:r>
            <a:r>
              <a:rPr lang="en-US" dirty="0"/>
              <a:t> </a:t>
            </a:r>
            <a:r>
              <a:rPr lang="en-US" dirty="0" err="1"/>
              <a:t>sapien</a:t>
            </a:r>
            <a:r>
              <a:rPr lang="en-US" dirty="0"/>
              <a:t> tempus. Maecenas ligula ipsum, </a:t>
            </a:r>
            <a:r>
              <a:rPr lang="en-US" dirty="0" err="1"/>
              <a:t>finibus</a:t>
            </a:r>
            <a:r>
              <a:rPr lang="en-US" dirty="0"/>
              <a:t> </a:t>
            </a:r>
            <a:r>
              <a:rPr lang="en-US" dirty="0" err="1"/>
              <a:t>ut</a:t>
            </a:r>
            <a:r>
              <a:rPr lang="en-US" dirty="0"/>
              <a:t> semper at, </a:t>
            </a:r>
            <a:r>
              <a:rPr lang="en-US" dirty="0" err="1"/>
              <a:t>tristique</a:t>
            </a:r>
            <a:r>
              <a:rPr lang="en-US" dirty="0"/>
              <a:t> </a:t>
            </a:r>
            <a:r>
              <a:rPr lang="en-US" dirty="0" err="1"/>
              <a:t>sed</a:t>
            </a:r>
            <a:r>
              <a:rPr lang="en-US" dirty="0"/>
              <a:t> </a:t>
            </a:r>
            <a:r>
              <a:rPr lang="en-US" dirty="0" err="1"/>
              <a:t>leo</a:t>
            </a:r>
            <a:r>
              <a:rPr lang="en-US" dirty="0"/>
              <a:t>. </a:t>
            </a:r>
            <a:r>
              <a:rPr lang="en-US" dirty="0" err="1"/>
              <a:t>Pellentesque</a:t>
            </a:r>
            <a:r>
              <a:rPr lang="en-US" dirty="0"/>
              <a:t> </a:t>
            </a:r>
            <a:r>
              <a:rPr lang="en-US" dirty="0" err="1"/>
              <a:t>erat</a:t>
            </a:r>
            <a:r>
              <a:rPr lang="en-US" dirty="0"/>
              <a:t> </a:t>
            </a:r>
            <a:r>
              <a:rPr lang="en-US" dirty="0" err="1"/>
              <a:t>metus</a:t>
            </a:r>
            <a:r>
              <a:rPr lang="en-US" dirty="0"/>
              <a:t>, </a:t>
            </a:r>
            <a:r>
              <a:rPr lang="en-US" dirty="0" err="1"/>
              <a:t>egestas</a:t>
            </a:r>
            <a:r>
              <a:rPr lang="en-US" dirty="0"/>
              <a:t> </a:t>
            </a:r>
            <a:r>
              <a:rPr lang="en-US" dirty="0" err="1"/>
              <a:t>feugiat</a:t>
            </a:r>
            <a:r>
              <a:rPr lang="en-US" dirty="0"/>
              <a:t> </a:t>
            </a:r>
            <a:r>
              <a:rPr lang="en-US" dirty="0" err="1"/>
              <a:t>egestas</a:t>
            </a:r>
            <a:r>
              <a:rPr lang="en-US" dirty="0"/>
              <a:t> at, </a:t>
            </a:r>
            <a:r>
              <a:rPr lang="en-US" dirty="0" err="1"/>
              <a:t>sollicitudin</a:t>
            </a:r>
            <a:r>
              <a:rPr lang="en-US" dirty="0"/>
              <a:t> at </a:t>
            </a:r>
            <a:r>
              <a:rPr lang="en-US" dirty="0" err="1"/>
              <a:t>tortor</a:t>
            </a:r>
            <a:r>
              <a:rPr lang="en-US" dirty="0"/>
              <a:t>. Integer </a:t>
            </a:r>
            <a:r>
              <a:rPr lang="en-US" dirty="0" err="1"/>
              <a:t>orci</a:t>
            </a:r>
            <a:r>
              <a:rPr lang="en-US" dirty="0"/>
              <a:t> </a:t>
            </a:r>
            <a:r>
              <a:rPr lang="en-US" dirty="0" err="1"/>
              <a:t>tortor</a:t>
            </a:r>
            <a:r>
              <a:rPr lang="en-US" dirty="0"/>
              <a:t>, </a:t>
            </a:r>
            <a:r>
              <a:rPr lang="en-US" dirty="0" err="1"/>
              <a:t>sodales</a:t>
            </a:r>
            <a:r>
              <a:rPr lang="en-US" dirty="0"/>
              <a:t> sit </a:t>
            </a:r>
            <a:r>
              <a:rPr lang="en-US" dirty="0" err="1"/>
              <a:t>amet</a:t>
            </a:r>
            <a:r>
              <a:rPr lang="en-US" dirty="0"/>
              <a:t> </a:t>
            </a:r>
            <a:r>
              <a:rPr lang="en-US" dirty="0" err="1"/>
              <a:t>mauris</a:t>
            </a:r>
            <a:r>
              <a:rPr lang="en-US" dirty="0"/>
              <a:t> a, </a:t>
            </a:r>
            <a:r>
              <a:rPr lang="en-US" dirty="0" err="1"/>
              <a:t>bibendum</a:t>
            </a:r>
            <a:r>
              <a:rPr lang="en-US" dirty="0"/>
              <a:t> </a:t>
            </a:r>
            <a:r>
              <a:rPr lang="en-US" dirty="0" err="1"/>
              <a:t>aliquam</a:t>
            </a:r>
            <a:r>
              <a:rPr lang="en-US" dirty="0"/>
              <a:t> </a:t>
            </a:r>
            <a:r>
              <a:rPr lang="en-US" dirty="0" err="1"/>
              <a:t>turpis</a:t>
            </a:r>
            <a:r>
              <a:rPr lang="en-US" dirty="0"/>
              <a:t>.</a:t>
            </a:r>
          </a:p>
        </p:txBody>
      </p:sp>
      <p:sp>
        <p:nvSpPr>
          <p:cNvPr id="7" name="Picture Placeholder 6"/>
          <p:cNvSpPr>
            <a:spLocks noGrp="1"/>
          </p:cNvSpPr>
          <p:nvPr>
            <p:ph type="pic" sz="quarter" idx="16"/>
          </p:nvPr>
        </p:nvSpPr>
        <p:spPr>
          <a:xfrm>
            <a:off x="6705600" y="0"/>
            <a:ext cx="5486400" cy="6224337"/>
          </a:xfrm>
          <a:prstGeom prst="rect">
            <a:avLst/>
          </a:prstGeom>
        </p:spPr>
        <p:txBody>
          <a:bodyPr/>
          <a:lstStyle/>
          <a:p>
            <a:r>
              <a:rPr lang="en-US" dirty="0"/>
              <a:t>Drag picture to placeholder or click icon to add</a:t>
            </a:r>
          </a:p>
        </p:txBody>
      </p:sp>
      <p:sp>
        <p:nvSpPr>
          <p:cNvPr id="20" name="Date Placeholder 3"/>
          <p:cNvSpPr>
            <a:spLocks noGrp="1"/>
          </p:cNvSpPr>
          <p:nvPr>
            <p:ph type="dt" sz="half" idx="2"/>
          </p:nvPr>
        </p:nvSpPr>
        <p:spPr>
          <a:xfrm>
            <a:off x="609600" y="6356349"/>
            <a:ext cx="2743200" cy="365125"/>
          </a:xfrm>
          <a:prstGeom prst="rect">
            <a:avLst/>
          </a:prstGeom>
        </p:spPr>
        <p:txBody>
          <a:bodyPr anchor="ctr"/>
          <a:lstStyle>
            <a:lvl1pPr>
              <a:defRPr sz="1200" b="0" i="0">
                <a:solidFill>
                  <a:schemeClr val="bg2"/>
                </a:solidFill>
                <a:latin typeface="Helvetica" charset="0"/>
                <a:ea typeface="Helvetica" charset="0"/>
                <a:cs typeface="Helvetica" charset="0"/>
              </a:defRPr>
            </a:lvl1pPr>
          </a:lstStyle>
          <a:p>
            <a:fld id="{4244B845-1D23-40C5-8ED5-01EB896F0B71}" type="datetime1">
              <a:rPr lang="en-US" smtClean="0"/>
              <a:t>7/28/2020</a:t>
            </a:fld>
            <a:endParaRPr lang="en-US" dirty="0"/>
          </a:p>
        </p:txBody>
      </p:sp>
      <p:sp>
        <p:nvSpPr>
          <p:cNvPr id="21" name="Slide Number Placeholder 5"/>
          <p:cNvSpPr>
            <a:spLocks noGrp="1"/>
          </p:cNvSpPr>
          <p:nvPr>
            <p:ph type="sldNum" sz="quarter" idx="4"/>
          </p:nvPr>
        </p:nvSpPr>
        <p:spPr>
          <a:xfrm>
            <a:off x="8153400" y="6356350"/>
            <a:ext cx="2743200" cy="365125"/>
          </a:xfrm>
          <a:prstGeom prst="rect">
            <a:avLst/>
          </a:prstGeom>
        </p:spPr>
        <p:txBody>
          <a:bodyPr anchor="ctr"/>
          <a:lstStyle>
            <a:lvl1pPr algn="r">
              <a:defRPr sz="1200" b="0" i="0">
                <a:solidFill>
                  <a:schemeClr val="bg2"/>
                </a:solidFill>
                <a:latin typeface="Helvetica" charset="0"/>
                <a:ea typeface="Helvetica" charset="0"/>
                <a:cs typeface="Helvetica" charset="0"/>
              </a:defRPr>
            </a:lvl1pPr>
          </a:lstStyle>
          <a:p>
            <a:fld id="{65A38D63-EF50-1542-A849-D6AE0BA4DD58}" type="slidenum">
              <a:rPr lang="en-US" smtClean="0"/>
              <a:pPr/>
              <a:t>‹#›</a:t>
            </a:fld>
            <a:endParaRPr lang="en-US" dirty="0"/>
          </a:p>
        </p:txBody>
      </p:sp>
      <p:sp>
        <p:nvSpPr>
          <p:cNvPr id="22" name="Footer Placeholder 4"/>
          <p:cNvSpPr>
            <a:spLocks noGrp="1"/>
          </p:cNvSpPr>
          <p:nvPr>
            <p:ph type="ftr" sz="quarter" idx="3"/>
          </p:nvPr>
        </p:nvSpPr>
        <p:spPr>
          <a:xfrm>
            <a:off x="3824288" y="6356350"/>
            <a:ext cx="4114800" cy="365125"/>
          </a:xfrm>
          <a:prstGeom prst="rect">
            <a:avLst/>
          </a:prstGeom>
        </p:spPr>
        <p:txBody>
          <a:bodyPr anchor="ctr"/>
          <a:lstStyle>
            <a:lvl1pPr algn="ctr">
              <a:defRPr sz="1200" b="0" i="0">
                <a:solidFill>
                  <a:schemeClr val="bg2"/>
                </a:solidFill>
                <a:latin typeface="Helvetica" charset="0"/>
                <a:ea typeface="Helvetica" charset="0"/>
                <a:cs typeface="Helvetica" charset="0"/>
              </a:defRPr>
            </a:lvl1pPr>
          </a:lstStyle>
          <a:p>
            <a:r>
              <a:rPr lang="en-US" dirty="0"/>
              <a:t>Page Title</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D5744-D7DC-4A8D-88DF-FC72D26B9B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D85F47-9C97-415F-9586-3C79FEA232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B20933-CAD1-4296-B898-97330163A0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A20F74-ABCF-417D-9299-A217A9FCE378}"/>
              </a:ext>
            </a:extLst>
          </p:cNvPr>
          <p:cNvSpPr>
            <a:spLocks noGrp="1"/>
          </p:cNvSpPr>
          <p:nvPr>
            <p:ph type="dt" sz="half" idx="10"/>
          </p:nvPr>
        </p:nvSpPr>
        <p:spPr/>
        <p:txBody>
          <a:bodyPr/>
          <a:lstStyle/>
          <a:p>
            <a:fld id="{DECB581C-5C47-43BD-8C34-1537B59E45DE}" type="datetimeFigureOut">
              <a:rPr lang="en-US" smtClean="0"/>
              <a:t>7/28/2020</a:t>
            </a:fld>
            <a:endParaRPr lang="en-US"/>
          </a:p>
        </p:txBody>
      </p:sp>
      <p:sp>
        <p:nvSpPr>
          <p:cNvPr id="6" name="Footer Placeholder 5">
            <a:extLst>
              <a:ext uri="{FF2B5EF4-FFF2-40B4-BE49-F238E27FC236}">
                <a16:creationId xmlns:a16="http://schemas.microsoft.com/office/drawing/2014/main" id="{23D7F867-6C51-4319-B604-CE4A579C82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A0A3B7-DA70-4B5D-ADB6-315B5CDA5584}"/>
              </a:ext>
            </a:extLst>
          </p:cNvPr>
          <p:cNvSpPr>
            <a:spLocks noGrp="1"/>
          </p:cNvSpPr>
          <p:nvPr>
            <p:ph type="sldNum" sz="quarter" idx="12"/>
          </p:nvPr>
        </p:nvSpPr>
        <p:spPr/>
        <p:txBody>
          <a:bodyPr/>
          <a:lstStyle/>
          <a:p>
            <a:fld id="{E752317D-8E80-46F7-B4E6-00A5CCB07742}" type="slidenum">
              <a:rPr lang="en-US" smtClean="0"/>
              <a:t>‹#›</a:t>
            </a:fld>
            <a:endParaRPr lang="en-US"/>
          </a:p>
        </p:txBody>
      </p:sp>
    </p:spTree>
    <p:extLst>
      <p:ext uri="{BB962C8B-B14F-4D97-AF65-F5344CB8AC3E}">
        <p14:creationId xmlns:p14="http://schemas.microsoft.com/office/powerpoint/2010/main" val="32189596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6FB8D-B3C8-4425-B708-DBFECEE973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56E94D-FE7B-4231-B3BF-C05CEC72BB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C8C373-3D72-4A96-B63A-AEDBA5F24403}"/>
              </a:ext>
            </a:extLst>
          </p:cNvPr>
          <p:cNvSpPr>
            <a:spLocks noGrp="1"/>
          </p:cNvSpPr>
          <p:nvPr>
            <p:ph type="dt" sz="half" idx="10"/>
          </p:nvPr>
        </p:nvSpPr>
        <p:spPr/>
        <p:txBody>
          <a:bodyPr/>
          <a:lstStyle/>
          <a:p>
            <a:fld id="{DECB581C-5C47-43BD-8C34-1537B59E45DE}" type="datetimeFigureOut">
              <a:rPr lang="en-US" smtClean="0"/>
              <a:t>7/28/2020</a:t>
            </a:fld>
            <a:endParaRPr lang="en-US"/>
          </a:p>
        </p:txBody>
      </p:sp>
      <p:sp>
        <p:nvSpPr>
          <p:cNvPr id="5" name="Footer Placeholder 4">
            <a:extLst>
              <a:ext uri="{FF2B5EF4-FFF2-40B4-BE49-F238E27FC236}">
                <a16:creationId xmlns:a16="http://schemas.microsoft.com/office/drawing/2014/main" id="{6CA4FFF7-3310-473A-8EA4-8E62614A69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83528F-6A9F-4DFA-A7DB-94810B06CA14}"/>
              </a:ext>
            </a:extLst>
          </p:cNvPr>
          <p:cNvSpPr>
            <a:spLocks noGrp="1"/>
          </p:cNvSpPr>
          <p:nvPr>
            <p:ph type="sldNum" sz="quarter" idx="12"/>
          </p:nvPr>
        </p:nvSpPr>
        <p:spPr/>
        <p:txBody>
          <a:bodyPr/>
          <a:lstStyle/>
          <a:p>
            <a:fld id="{E752317D-8E80-46F7-B4E6-00A5CCB07742}" type="slidenum">
              <a:rPr lang="en-US" smtClean="0"/>
              <a:t>‹#›</a:t>
            </a:fld>
            <a:endParaRPr lang="en-US"/>
          </a:p>
        </p:txBody>
      </p:sp>
    </p:spTree>
    <p:extLst>
      <p:ext uri="{BB962C8B-B14F-4D97-AF65-F5344CB8AC3E}">
        <p14:creationId xmlns:p14="http://schemas.microsoft.com/office/powerpoint/2010/main" val="10767143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EDCA69-A93D-4D44-84E6-B7BDF7B95A7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3A6AEF-6C8C-4A2E-B948-536743EFC0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9A37D3-BE2E-4450-9830-4294567C0918}"/>
              </a:ext>
            </a:extLst>
          </p:cNvPr>
          <p:cNvSpPr>
            <a:spLocks noGrp="1"/>
          </p:cNvSpPr>
          <p:nvPr>
            <p:ph type="dt" sz="half" idx="10"/>
          </p:nvPr>
        </p:nvSpPr>
        <p:spPr/>
        <p:txBody>
          <a:bodyPr/>
          <a:lstStyle/>
          <a:p>
            <a:fld id="{DECB581C-5C47-43BD-8C34-1537B59E45DE}" type="datetimeFigureOut">
              <a:rPr lang="en-US" smtClean="0"/>
              <a:t>7/28/2020</a:t>
            </a:fld>
            <a:endParaRPr lang="en-US"/>
          </a:p>
        </p:txBody>
      </p:sp>
      <p:sp>
        <p:nvSpPr>
          <p:cNvPr id="5" name="Footer Placeholder 4">
            <a:extLst>
              <a:ext uri="{FF2B5EF4-FFF2-40B4-BE49-F238E27FC236}">
                <a16:creationId xmlns:a16="http://schemas.microsoft.com/office/drawing/2014/main" id="{EC902DB0-77C5-45B1-B5C1-CAFA0F5F27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506E70-97A1-49C5-99A0-7A1D863C7273}"/>
              </a:ext>
            </a:extLst>
          </p:cNvPr>
          <p:cNvSpPr>
            <a:spLocks noGrp="1"/>
          </p:cNvSpPr>
          <p:nvPr>
            <p:ph type="sldNum" sz="quarter" idx="12"/>
          </p:nvPr>
        </p:nvSpPr>
        <p:spPr/>
        <p:txBody>
          <a:bodyPr/>
          <a:lstStyle/>
          <a:p>
            <a:fld id="{E752317D-8E80-46F7-B4E6-00A5CCB07742}" type="slidenum">
              <a:rPr lang="en-US" smtClean="0"/>
              <a:t>‹#›</a:t>
            </a:fld>
            <a:endParaRPr lang="en-US"/>
          </a:p>
        </p:txBody>
      </p:sp>
    </p:spTree>
    <p:extLst>
      <p:ext uri="{BB962C8B-B14F-4D97-AF65-F5344CB8AC3E}">
        <p14:creationId xmlns:p14="http://schemas.microsoft.com/office/powerpoint/2010/main" val="40486829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FULL FRAME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p:spPr>
        <p:txBody>
          <a:bodyPr/>
          <a:lstStyle/>
          <a:p>
            <a:endParaRPr lang="en-US" dirty="0"/>
          </a:p>
        </p:txBody>
      </p:sp>
    </p:spTree>
    <p:extLst>
      <p:ext uri="{BB962C8B-B14F-4D97-AF65-F5344CB8AC3E}">
        <p14:creationId xmlns:p14="http://schemas.microsoft.com/office/powerpoint/2010/main" val="4231902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Paragraph">
    <p:spTree>
      <p:nvGrpSpPr>
        <p:cNvPr id="1" name=""/>
        <p:cNvGrpSpPr/>
        <p:nvPr/>
      </p:nvGrpSpPr>
      <p:grpSpPr>
        <a:xfrm>
          <a:off x="0" y="0"/>
          <a:ext cx="0" cy="0"/>
          <a:chOff x="0" y="0"/>
          <a:chExt cx="0" cy="0"/>
        </a:xfrm>
      </p:grpSpPr>
      <p:sp>
        <p:nvSpPr>
          <p:cNvPr id="7" name="Picture Placeholder 6"/>
          <p:cNvSpPr>
            <a:spLocks noGrp="1"/>
          </p:cNvSpPr>
          <p:nvPr>
            <p:ph type="pic" sz="quarter" idx="16"/>
          </p:nvPr>
        </p:nvSpPr>
        <p:spPr>
          <a:xfrm>
            <a:off x="6705600" y="0"/>
            <a:ext cx="5486400" cy="6224337"/>
          </a:xfrm>
          <a:prstGeom prst="rect">
            <a:avLst/>
          </a:prstGeom>
        </p:spPr>
        <p:txBody>
          <a:bodyPr/>
          <a:lstStyle/>
          <a:p>
            <a:r>
              <a:rPr lang="en-US" dirty="0"/>
              <a:t>Drag picture to placeholder or click icon to add</a:t>
            </a:r>
          </a:p>
        </p:txBody>
      </p:sp>
      <p:sp>
        <p:nvSpPr>
          <p:cNvPr id="8" name="Text Placeholder 2"/>
          <p:cNvSpPr>
            <a:spLocks noGrp="1"/>
          </p:cNvSpPr>
          <p:nvPr>
            <p:ph type="body" sz="quarter" idx="14" hasCustomPrompt="1"/>
          </p:nvPr>
        </p:nvSpPr>
        <p:spPr>
          <a:xfrm>
            <a:off x="885824" y="2377879"/>
            <a:ext cx="4184650" cy="1968444"/>
          </a:xfrm>
          <a:prstGeom prst="rect">
            <a:avLst/>
          </a:prstGeom>
        </p:spPr>
        <p:txBody>
          <a:bodyPr/>
          <a:lstStyle>
            <a:lvl1pPr marL="228600" indent="-228600">
              <a:lnSpc>
                <a:spcPct val="150000"/>
              </a:lnSpc>
              <a:buFont typeface="Arial" charset="0"/>
              <a:buChar char="•"/>
              <a:defRPr sz="1200" b="0" i="0">
                <a:solidFill>
                  <a:schemeClr val="accent1"/>
                </a:solidFill>
                <a:latin typeface="Helvetica" charset="0"/>
                <a:ea typeface="Helvetica" charset="0"/>
                <a:cs typeface="Helvetica" charset="0"/>
              </a:defRPr>
            </a:lvl1pPr>
            <a:lvl2pPr marL="685800" indent="-228600">
              <a:lnSpc>
                <a:spcPct val="150000"/>
              </a:lnSpc>
              <a:buFont typeface="Arial" charset="0"/>
              <a:buChar char="•"/>
              <a:defRPr sz="1200" b="0" i="0">
                <a:solidFill>
                  <a:schemeClr val="accent1"/>
                </a:solidFill>
                <a:latin typeface="Helvetica" charset="0"/>
                <a:ea typeface="Helvetica" charset="0"/>
                <a:cs typeface="Helvetica" charset="0"/>
              </a:defRPr>
            </a:lvl2pPr>
            <a:lvl3pPr marL="1143000" indent="-228600">
              <a:lnSpc>
                <a:spcPct val="150000"/>
              </a:lnSpc>
              <a:buFont typeface="Arial" charset="0"/>
              <a:buChar char="•"/>
              <a:defRPr sz="1200" b="0" i="0">
                <a:solidFill>
                  <a:schemeClr val="accent1"/>
                </a:solidFill>
                <a:latin typeface="Helvetica" charset="0"/>
                <a:ea typeface="Helvetica" charset="0"/>
                <a:cs typeface="Helvetica" charset="0"/>
              </a:defRPr>
            </a:lvl3pPr>
            <a:lvl4pPr marL="1600200" indent="-228600">
              <a:lnSpc>
                <a:spcPct val="150000"/>
              </a:lnSpc>
              <a:buFont typeface="Arial" charset="0"/>
              <a:buChar char="•"/>
              <a:defRPr sz="1200" b="0" i="0">
                <a:solidFill>
                  <a:schemeClr val="accent1"/>
                </a:solidFill>
                <a:latin typeface="Helvetica" charset="0"/>
                <a:ea typeface="Helvetica" charset="0"/>
                <a:cs typeface="Helvetica" charset="0"/>
              </a:defRPr>
            </a:lvl4pPr>
            <a:lvl5pPr marL="2057400" indent="-228600">
              <a:lnSpc>
                <a:spcPct val="150000"/>
              </a:lnSpc>
              <a:buFont typeface="Arial" charset="0"/>
              <a:buChar char="•"/>
              <a:defRPr sz="1200" b="0" i="0">
                <a:solidFill>
                  <a:schemeClr val="accent1"/>
                </a:solidFill>
                <a:latin typeface="Helvetica" charset="0"/>
                <a:ea typeface="Helvetica" charset="0"/>
                <a:cs typeface="Helvetica" charset="0"/>
              </a:defRPr>
            </a:lvl5pPr>
          </a:lstStyle>
          <a:p>
            <a:pPr lvl="0"/>
            <a:r>
              <a:rPr lang="en-US" dirty="0"/>
              <a:t>Make a bulleted list really easy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6"/>
          <p:cNvSpPr>
            <a:spLocks noGrp="1"/>
          </p:cNvSpPr>
          <p:nvPr>
            <p:ph type="body" sz="quarter" idx="15" hasCustomPrompt="1"/>
          </p:nvPr>
        </p:nvSpPr>
        <p:spPr>
          <a:xfrm>
            <a:off x="885824" y="2113244"/>
            <a:ext cx="4643607" cy="242682"/>
          </a:xfrm>
          <a:prstGeom prst="rect">
            <a:avLst/>
          </a:prstGeom>
          <a:noFill/>
        </p:spPr>
        <p:txBody>
          <a:bodyPr anchor="ctr"/>
          <a:lstStyle>
            <a:lvl1pPr marL="0" indent="0">
              <a:lnSpc>
                <a:spcPct val="150000"/>
              </a:lnSpc>
              <a:buNone/>
              <a:defRPr lang="en-US" sz="1200" b="0" i="0" spc="0" smtClean="0">
                <a:ln>
                  <a:noFill/>
                </a:ln>
                <a:solidFill>
                  <a:schemeClr val="accent1"/>
                </a:solidFill>
                <a:effectLst/>
                <a:latin typeface="Helvetica" charset="0"/>
                <a:ea typeface="Helvetica" charset="0"/>
                <a:cs typeface="Helvetica" charset="0"/>
              </a:defRPr>
            </a:lvl1pPr>
          </a:lstStyle>
          <a:p>
            <a:pPr lvl="0"/>
            <a:r>
              <a:rPr lang="en-US" dirty="0"/>
              <a:t>CONTENT HEADLINE </a:t>
            </a:r>
          </a:p>
        </p:txBody>
      </p:sp>
      <p:sp>
        <p:nvSpPr>
          <p:cNvPr id="22" name="Date Placeholder 3"/>
          <p:cNvSpPr>
            <a:spLocks noGrp="1"/>
          </p:cNvSpPr>
          <p:nvPr>
            <p:ph type="dt" sz="half" idx="2"/>
          </p:nvPr>
        </p:nvSpPr>
        <p:spPr>
          <a:xfrm>
            <a:off x="609600" y="6356349"/>
            <a:ext cx="2743200" cy="365125"/>
          </a:xfrm>
          <a:prstGeom prst="rect">
            <a:avLst/>
          </a:prstGeom>
        </p:spPr>
        <p:txBody>
          <a:bodyPr anchor="ctr"/>
          <a:lstStyle>
            <a:lvl1pPr>
              <a:defRPr sz="1200" b="0" i="0">
                <a:solidFill>
                  <a:schemeClr val="bg2"/>
                </a:solidFill>
                <a:latin typeface="Helvetica" charset="0"/>
                <a:ea typeface="Helvetica" charset="0"/>
                <a:cs typeface="Helvetica" charset="0"/>
              </a:defRPr>
            </a:lvl1pPr>
          </a:lstStyle>
          <a:p>
            <a:fld id="{A7E2D7D1-CBA7-41EF-BE72-00BCB92C401A}" type="datetime1">
              <a:rPr lang="en-US" smtClean="0"/>
              <a:t>7/28/2020</a:t>
            </a:fld>
            <a:endParaRPr lang="en-US" dirty="0"/>
          </a:p>
        </p:txBody>
      </p:sp>
      <p:sp>
        <p:nvSpPr>
          <p:cNvPr id="23" name="Slide Number Placeholder 5"/>
          <p:cNvSpPr>
            <a:spLocks noGrp="1"/>
          </p:cNvSpPr>
          <p:nvPr>
            <p:ph type="sldNum" sz="quarter" idx="4"/>
          </p:nvPr>
        </p:nvSpPr>
        <p:spPr>
          <a:xfrm>
            <a:off x="8153400" y="6356350"/>
            <a:ext cx="2743200" cy="365125"/>
          </a:xfrm>
          <a:prstGeom prst="rect">
            <a:avLst/>
          </a:prstGeom>
        </p:spPr>
        <p:txBody>
          <a:bodyPr anchor="ctr"/>
          <a:lstStyle>
            <a:lvl1pPr algn="r">
              <a:defRPr sz="1200" b="0" i="0">
                <a:solidFill>
                  <a:schemeClr val="bg2"/>
                </a:solidFill>
                <a:latin typeface="Helvetica" charset="0"/>
                <a:ea typeface="Helvetica" charset="0"/>
                <a:cs typeface="Helvetica" charset="0"/>
              </a:defRPr>
            </a:lvl1pPr>
          </a:lstStyle>
          <a:p>
            <a:fld id="{6EA02C58-81D1-A848-871E-E11E789432AA}" type="slidenum">
              <a:rPr lang="en-US" smtClean="0"/>
              <a:pPr/>
              <a:t>‹#›</a:t>
            </a:fld>
            <a:endParaRPr lang="en-US" dirty="0"/>
          </a:p>
        </p:txBody>
      </p:sp>
      <p:sp>
        <p:nvSpPr>
          <p:cNvPr id="24" name="Footer Placeholder 4"/>
          <p:cNvSpPr>
            <a:spLocks noGrp="1"/>
          </p:cNvSpPr>
          <p:nvPr>
            <p:ph type="ftr" sz="quarter" idx="3"/>
          </p:nvPr>
        </p:nvSpPr>
        <p:spPr>
          <a:xfrm>
            <a:off x="3824288" y="6356350"/>
            <a:ext cx="4114800" cy="365125"/>
          </a:xfrm>
          <a:prstGeom prst="rect">
            <a:avLst/>
          </a:prstGeom>
        </p:spPr>
        <p:txBody>
          <a:bodyPr anchor="ctr"/>
          <a:lstStyle>
            <a:lvl1pPr algn="ctr">
              <a:defRPr sz="1200" b="0" i="0">
                <a:solidFill>
                  <a:schemeClr val="bg2"/>
                </a:solidFill>
                <a:latin typeface="Helvetica" charset="0"/>
                <a:ea typeface="Helvetica" charset="0"/>
                <a:cs typeface="Helvetica" charset="0"/>
              </a:defRPr>
            </a:lvl1pPr>
          </a:lstStyle>
          <a:p>
            <a:r>
              <a:rPr lang="en-US" dirty="0"/>
              <a:t>Page Title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FRAME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 y="0"/>
            <a:ext cx="12192000" cy="6858000"/>
          </a:xfrm>
          <a:prstGeom prst="rect">
            <a:avLst/>
          </a:prstGeom>
        </p:spPr>
        <p:txBody>
          <a:bodyPr/>
          <a:lstStyle/>
          <a:p>
            <a:endParaRPr lang="en-US" dirty="0"/>
          </a:p>
        </p:txBody>
      </p:sp>
    </p:spTree>
    <p:extLst>
      <p:ext uri="{BB962C8B-B14F-4D97-AF65-F5344CB8AC3E}">
        <p14:creationId xmlns:p14="http://schemas.microsoft.com/office/powerpoint/2010/main" val="1089483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1981853" y="1736755"/>
            <a:ext cx="592028" cy="410473"/>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flipH="1" flipV="1">
            <a:off x="3026952" y="5137471"/>
            <a:ext cx="584140" cy="513093"/>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flipH="1" flipV="1">
            <a:off x="2017274" y="5148373"/>
            <a:ext cx="513093" cy="371007"/>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0800000" flipH="1" flipV="1">
            <a:off x="6284769" y="5116485"/>
            <a:ext cx="489410" cy="489410"/>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0800000" flipH="1" flipV="1">
            <a:off x="5295066" y="5023056"/>
            <a:ext cx="299963" cy="639394"/>
          </a:xfrm>
          <a:prstGeom prst="rect">
            <a:avLst/>
          </a:prstGeom>
        </p:spPr>
      </p:pic>
      <p:pic>
        <p:nvPicPr>
          <p:cNvPr id="9" name="Picture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0800000" flipH="1" flipV="1">
            <a:off x="4032133" y="5124378"/>
            <a:ext cx="678861" cy="473624"/>
          </a:xfrm>
          <a:prstGeom prst="rect">
            <a:avLst/>
          </a:prstGeom>
        </p:spPr>
      </p:pic>
      <p:pic>
        <p:nvPicPr>
          <p:cNvPr id="10" name="Picture 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10800000" flipH="1" flipV="1">
            <a:off x="7379740" y="5124378"/>
            <a:ext cx="457835" cy="544668"/>
          </a:xfrm>
          <a:prstGeom prst="rect">
            <a:avLst/>
          </a:prstGeom>
        </p:spPr>
      </p:pic>
      <p:pic>
        <p:nvPicPr>
          <p:cNvPr id="11" name="Picture 10"/>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0800000" flipH="1" flipV="1">
            <a:off x="9524494" y="4016975"/>
            <a:ext cx="481520" cy="386796"/>
          </a:xfrm>
          <a:prstGeom prst="rect">
            <a:avLst/>
          </a:prstGeom>
        </p:spPr>
      </p:pic>
      <p:pic>
        <p:nvPicPr>
          <p:cNvPr id="12" name="Picture 1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10800000" flipH="1" flipV="1">
            <a:off x="8439259" y="4037302"/>
            <a:ext cx="355215" cy="347324"/>
          </a:xfrm>
          <a:prstGeom prst="rect">
            <a:avLst/>
          </a:prstGeom>
        </p:spPr>
      </p:pic>
      <p:pic>
        <p:nvPicPr>
          <p:cNvPr id="13" name="Picture 12"/>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rot="10800000" flipH="1" flipV="1">
            <a:off x="7437009" y="3940531"/>
            <a:ext cx="339430" cy="576241"/>
          </a:xfrm>
          <a:prstGeom prst="rect">
            <a:avLst/>
          </a:prstGeom>
        </p:spPr>
      </p:pic>
      <p:pic>
        <p:nvPicPr>
          <p:cNvPr id="14" name="Picture 1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rot="10800000" flipH="1" flipV="1">
            <a:off x="6245301" y="3990009"/>
            <a:ext cx="568348" cy="418365"/>
          </a:xfrm>
          <a:prstGeom prst="rect">
            <a:avLst/>
          </a:prstGeom>
        </p:spPr>
      </p:pic>
      <p:pic>
        <p:nvPicPr>
          <p:cNvPr id="15" name="Picture 1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10800000" flipH="1" flipV="1">
            <a:off x="5044788" y="3916850"/>
            <a:ext cx="749910" cy="520989"/>
          </a:xfrm>
          <a:prstGeom prst="rect">
            <a:avLst/>
          </a:prstGeom>
        </p:spPr>
      </p:pic>
      <p:pic>
        <p:nvPicPr>
          <p:cNvPr id="16" name="Picture 1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10800000" flipH="1" flipV="1">
            <a:off x="4123555" y="3916850"/>
            <a:ext cx="481519" cy="623605"/>
          </a:xfrm>
          <a:prstGeom prst="rect">
            <a:avLst/>
          </a:prstGeom>
        </p:spPr>
      </p:pic>
      <p:pic>
        <p:nvPicPr>
          <p:cNvPr id="17" name="Picture 1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10800000" flipH="1" flipV="1">
            <a:off x="3016437" y="4071120"/>
            <a:ext cx="615712" cy="378896"/>
          </a:xfrm>
          <a:prstGeom prst="rect">
            <a:avLst/>
          </a:prstGeom>
        </p:spPr>
      </p:pic>
      <p:pic>
        <p:nvPicPr>
          <p:cNvPr id="18" name="Picture 17"/>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rot="10800000" flipH="1" flipV="1">
            <a:off x="2076833" y="3957841"/>
            <a:ext cx="394688" cy="497306"/>
          </a:xfrm>
          <a:prstGeom prst="rect">
            <a:avLst/>
          </a:prstGeom>
        </p:spPr>
      </p:pic>
      <p:pic>
        <p:nvPicPr>
          <p:cNvPr id="19" name="Picture 18"/>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rot="10800000" flipH="1" flipV="1">
            <a:off x="9477132" y="5033913"/>
            <a:ext cx="576244" cy="599927"/>
          </a:xfrm>
          <a:prstGeom prst="rect">
            <a:avLst/>
          </a:prstGeom>
        </p:spPr>
      </p:pic>
      <p:pic>
        <p:nvPicPr>
          <p:cNvPr id="20" name="Picture 19"/>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rot="10800000" flipH="1" flipV="1">
            <a:off x="9594272" y="2782719"/>
            <a:ext cx="284175" cy="528880"/>
          </a:xfrm>
          <a:prstGeom prst="rect">
            <a:avLst/>
          </a:prstGeom>
        </p:spPr>
      </p:pic>
      <p:pic>
        <p:nvPicPr>
          <p:cNvPr id="21" name="Picture 20"/>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rot="10800000" flipH="1" flipV="1">
            <a:off x="8416083" y="2823397"/>
            <a:ext cx="497304" cy="497304"/>
          </a:xfrm>
          <a:prstGeom prst="rect">
            <a:avLst/>
          </a:prstGeom>
        </p:spPr>
      </p:pic>
      <p:pic>
        <p:nvPicPr>
          <p:cNvPr id="22" name="Picture 21"/>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rot="10800000" flipH="1" flipV="1">
            <a:off x="7385700" y="2879183"/>
            <a:ext cx="442049" cy="363113"/>
          </a:xfrm>
          <a:prstGeom prst="rect">
            <a:avLst/>
          </a:prstGeom>
        </p:spPr>
      </p:pic>
      <p:pic>
        <p:nvPicPr>
          <p:cNvPr id="23" name="Picture 22"/>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rot="10800000" flipH="1" flipV="1">
            <a:off x="6290570" y="2881385"/>
            <a:ext cx="457840" cy="371007"/>
          </a:xfrm>
          <a:prstGeom prst="rect">
            <a:avLst/>
          </a:prstGeom>
        </p:spPr>
      </p:pic>
      <p:pic>
        <p:nvPicPr>
          <p:cNvPr id="24" name="Picture 23"/>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10800000" flipH="1" flipV="1">
            <a:off x="5141772" y="2759332"/>
            <a:ext cx="584136" cy="584136"/>
          </a:xfrm>
          <a:prstGeom prst="rect">
            <a:avLst/>
          </a:prstGeom>
        </p:spPr>
      </p:pic>
      <p:pic>
        <p:nvPicPr>
          <p:cNvPr id="25" name="Picture 24"/>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10800000" flipH="1" flipV="1">
            <a:off x="4136126" y="2798508"/>
            <a:ext cx="489410" cy="497301"/>
          </a:xfrm>
          <a:prstGeom prst="rect">
            <a:avLst/>
          </a:prstGeom>
        </p:spPr>
      </p:pic>
      <p:pic>
        <p:nvPicPr>
          <p:cNvPr id="26" name="Picture 25"/>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rot="10800000" flipH="1" flipV="1">
            <a:off x="3093224" y="2837969"/>
            <a:ext cx="457839" cy="457839"/>
          </a:xfrm>
          <a:prstGeom prst="rect">
            <a:avLst/>
          </a:prstGeom>
        </p:spPr>
      </p:pic>
      <p:pic>
        <p:nvPicPr>
          <p:cNvPr id="27" name="Picture 26"/>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rot="10800000" flipH="1" flipV="1">
            <a:off x="2116303" y="2770184"/>
            <a:ext cx="315750" cy="568351"/>
          </a:xfrm>
          <a:prstGeom prst="rect">
            <a:avLst/>
          </a:prstGeom>
        </p:spPr>
      </p:pic>
      <p:pic>
        <p:nvPicPr>
          <p:cNvPr id="28" name="Picture 27"/>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rot="10800000" flipH="1" flipV="1">
            <a:off x="8543898" y="5117265"/>
            <a:ext cx="307854" cy="520985"/>
          </a:xfrm>
          <a:prstGeom prst="rect">
            <a:avLst/>
          </a:prstGeom>
        </p:spPr>
      </p:pic>
      <p:pic>
        <p:nvPicPr>
          <p:cNvPr id="29" name="Picture 28"/>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rot="10800000" flipH="1" flipV="1">
            <a:off x="9507442" y="1728213"/>
            <a:ext cx="457836" cy="410473"/>
          </a:xfrm>
          <a:prstGeom prst="rect">
            <a:avLst/>
          </a:prstGeom>
        </p:spPr>
      </p:pic>
      <p:pic>
        <p:nvPicPr>
          <p:cNvPr id="30" name="Picture 29"/>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rot="10800000" flipH="1" flipV="1">
            <a:off x="8479232" y="1700584"/>
            <a:ext cx="371007" cy="465733"/>
          </a:xfrm>
          <a:prstGeom prst="rect">
            <a:avLst/>
          </a:prstGeom>
        </p:spPr>
      </p:pic>
      <p:pic>
        <p:nvPicPr>
          <p:cNvPr id="31" name="Picture 30"/>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rot="10800000" flipH="1" flipV="1">
            <a:off x="7331905" y="1676904"/>
            <a:ext cx="520985" cy="513094"/>
          </a:xfrm>
          <a:prstGeom prst="rect">
            <a:avLst/>
          </a:prstGeom>
        </p:spPr>
      </p:pic>
      <p:pic>
        <p:nvPicPr>
          <p:cNvPr id="32" name="Picture 31"/>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rot="10800000" flipH="1" flipV="1">
            <a:off x="6390036" y="1641382"/>
            <a:ext cx="260493" cy="584138"/>
          </a:xfrm>
          <a:prstGeom prst="rect">
            <a:avLst/>
          </a:prstGeom>
        </p:spPr>
      </p:pic>
      <p:pic>
        <p:nvPicPr>
          <p:cNvPr id="33" name="Picture 32"/>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rot="10800000" flipH="1" flipV="1">
            <a:off x="5119218" y="1665066"/>
            <a:ext cx="639392" cy="536772"/>
          </a:xfrm>
          <a:prstGeom prst="rect">
            <a:avLst/>
          </a:prstGeom>
        </p:spPr>
      </p:pic>
      <p:pic>
        <p:nvPicPr>
          <p:cNvPr id="34" name="Picture 33"/>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rot="10800000" flipH="1" flipV="1">
            <a:off x="4187633" y="1672598"/>
            <a:ext cx="449943" cy="449943"/>
          </a:xfrm>
          <a:prstGeom prst="rect">
            <a:avLst/>
          </a:prstGeom>
        </p:spPr>
      </p:pic>
      <p:pic>
        <p:nvPicPr>
          <p:cNvPr id="35" name="Picture 34"/>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rot="10800000" flipH="1" flipV="1">
            <a:off x="3057277" y="1705180"/>
            <a:ext cx="513093" cy="442048"/>
          </a:xfrm>
          <a:prstGeom prst="rect">
            <a:avLst/>
          </a:prstGeom>
        </p:spPr>
      </p:pic>
    </p:spTree>
    <p:extLst>
      <p:ext uri="{BB962C8B-B14F-4D97-AF65-F5344CB8AC3E}">
        <p14:creationId xmlns:p14="http://schemas.microsoft.com/office/powerpoint/2010/main" val="552149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6" name="Picture 3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1846041" y="1498609"/>
            <a:ext cx="862438" cy="869686"/>
          </a:xfrm>
          <a:prstGeom prst="rect">
            <a:avLst/>
          </a:prstGeom>
        </p:spPr>
      </p:pic>
      <p:pic>
        <p:nvPicPr>
          <p:cNvPr id="37" name="Picture 3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flipH="1" flipV="1">
            <a:off x="2903999" y="4926598"/>
            <a:ext cx="869686" cy="869686"/>
          </a:xfrm>
          <a:prstGeom prst="rect">
            <a:avLst/>
          </a:prstGeom>
        </p:spPr>
      </p:pic>
      <p:pic>
        <p:nvPicPr>
          <p:cNvPr id="38" name="Picture 3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flipH="1" flipV="1">
            <a:off x="1828585" y="4901448"/>
            <a:ext cx="869686" cy="869686"/>
          </a:xfrm>
          <a:prstGeom prst="rect">
            <a:avLst/>
          </a:prstGeom>
        </p:spPr>
      </p:pic>
      <p:pic>
        <p:nvPicPr>
          <p:cNvPr id="39" name="Picture 3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0800000" flipH="1" flipV="1">
            <a:off x="6084648" y="4918312"/>
            <a:ext cx="869686" cy="869686"/>
          </a:xfrm>
          <a:prstGeom prst="rect">
            <a:avLst/>
          </a:prstGeom>
        </p:spPr>
      </p:pic>
      <p:pic>
        <p:nvPicPr>
          <p:cNvPr id="40" name="Picture 3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0800000" flipH="1" flipV="1">
            <a:off x="5013595" y="4921936"/>
            <a:ext cx="869686" cy="862438"/>
          </a:xfrm>
          <a:prstGeom prst="rect">
            <a:avLst/>
          </a:prstGeom>
        </p:spPr>
      </p:pic>
      <p:pic>
        <p:nvPicPr>
          <p:cNvPr id="41" name="Picture 4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0800000" flipH="1" flipV="1">
            <a:off x="3945989" y="4908695"/>
            <a:ext cx="869686" cy="862438"/>
          </a:xfrm>
          <a:prstGeom prst="rect">
            <a:avLst/>
          </a:prstGeom>
        </p:spPr>
      </p:pic>
      <p:pic>
        <p:nvPicPr>
          <p:cNvPr id="42" name="Picture 4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10800000" flipH="1" flipV="1">
            <a:off x="7167344" y="4948005"/>
            <a:ext cx="869686" cy="862438"/>
          </a:xfrm>
          <a:prstGeom prst="rect">
            <a:avLst/>
          </a:prstGeom>
        </p:spPr>
      </p:pic>
      <p:pic>
        <p:nvPicPr>
          <p:cNvPr id="43" name="Picture 4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0800000" flipH="1" flipV="1">
            <a:off x="9335115" y="3764349"/>
            <a:ext cx="869686" cy="869686"/>
          </a:xfrm>
          <a:prstGeom prst="rect">
            <a:avLst/>
          </a:prstGeom>
        </p:spPr>
      </p:pic>
      <p:pic>
        <p:nvPicPr>
          <p:cNvPr id="44" name="Picture 4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10800000" flipH="1" flipV="1">
            <a:off x="8229893" y="3781058"/>
            <a:ext cx="869686" cy="869686"/>
          </a:xfrm>
          <a:prstGeom prst="rect">
            <a:avLst/>
          </a:prstGeom>
        </p:spPr>
      </p:pic>
      <p:pic>
        <p:nvPicPr>
          <p:cNvPr id="45" name="Picture 44"/>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rot="10800000" flipH="1" flipV="1">
            <a:off x="7165277" y="3785815"/>
            <a:ext cx="869686" cy="862438"/>
          </a:xfrm>
          <a:prstGeom prst="rect">
            <a:avLst/>
          </a:prstGeom>
        </p:spPr>
      </p:pic>
      <p:pic>
        <p:nvPicPr>
          <p:cNvPr id="46" name="Picture 4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rot="10800000" flipH="1" flipV="1">
            <a:off x="6090290" y="3785814"/>
            <a:ext cx="869686" cy="862438"/>
          </a:xfrm>
          <a:prstGeom prst="rect">
            <a:avLst/>
          </a:prstGeom>
        </p:spPr>
      </p:pic>
      <p:pic>
        <p:nvPicPr>
          <p:cNvPr id="47" name="Picture 4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10800000" flipH="1" flipV="1">
            <a:off x="5005423" y="3771651"/>
            <a:ext cx="862438" cy="869686"/>
          </a:xfrm>
          <a:prstGeom prst="rect">
            <a:avLst/>
          </a:prstGeom>
        </p:spPr>
      </p:pic>
      <p:pic>
        <p:nvPicPr>
          <p:cNvPr id="48" name="Picture 4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10800000" flipH="1" flipV="1">
            <a:off x="3939566" y="3782190"/>
            <a:ext cx="869686" cy="869686"/>
          </a:xfrm>
          <a:prstGeom prst="rect">
            <a:avLst/>
          </a:prstGeom>
        </p:spPr>
      </p:pic>
      <p:pic>
        <p:nvPicPr>
          <p:cNvPr id="49" name="Picture 48"/>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10800000" flipH="1" flipV="1">
            <a:off x="2885826" y="3772731"/>
            <a:ext cx="862438" cy="869686"/>
          </a:xfrm>
          <a:prstGeom prst="rect">
            <a:avLst/>
          </a:prstGeom>
        </p:spPr>
      </p:pic>
      <p:pic>
        <p:nvPicPr>
          <p:cNvPr id="50" name="Picture 49"/>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rot="10800000" flipH="1" flipV="1">
            <a:off x="1839336" y="3772732"/>
            <a:ext cx="869686" cy="869686"/>
          </a:xfrm>
          <a:prstGeom prst="rect">
            <a:avLst/>
          </a:prstGeom>
        </p:spPr>
      </p:pic>
      <p:pic>
        <p:nvPicPr>
          <p:cNvPr id="51" name="Picture 50"/>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rot="10800000" flipH="1" flipV="1">
            <a:off x="9334035" y="4942915"/>
            <a:ext cx="862438" cy="869686"/>
          </a:xfrm>
          <a:prstGeom prst="rect">
            <a:avLst/>
          </a:prstGeom>
        </p:spPr>
      </p:pic>
      <p:pic>
        <p:nvPicPr>
          <p:cNvPr id="52" name="Picture 51"/>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rot="10800000" flipH="1" flipV="1">
            <a:off x="9301517" y="2623868"/>
            <a:ext cx="869686" cy="869686"/>
          </a:xfrm>
          <a:prstGeom prst="rect">
            <a:avLst/>
          </a:prstGeom>
        </p:spPr>
      </p:pic>
      <p:pic>
        <p:nvPicPr>
          <p:cNvPr id="53" name="Picture 52"/>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rot="10800000" flipH="1" flipV="1">
            <a:off x="8233991" y="2624780"/>
            <a:ext cx="862438" cy="869686"/>
          </a:xfrm>
          <a:prstGeom prst="rect">
            <a:avLst/>
          </a:prstGeom>
        </p:spPr>
      </p:pic>
      <p:pic>
        <p:nvPicPr>
          <p:cNvPr id="54" name="Picture 53"/>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rot="10800000" flipH="1" flipV="1">
            <a:off x="7171882" y="2624780"/>
            <a:ext cx="869686" cy="869686"/>
          </a:xfrm>
          <a:prstGeom prst="rect">
            <a:avLst/>
          </a:prstGeom>
        </p:spPr>
      </p:pic>
      <p:pic>
        <p:nvPicPr>
          <p:cNvPr id="55" name="Picture 54"/>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rot="10800000" flipH="1" flipV="1">
            <a:off x="6099709" y="2621744"/>
            <a:ext cx="869686" cy="869686"/>
          </a:xfrm>
          <a:prstGeom prst="rect">
            <a:avLst/>
          </a:prstGeom>
        </p:spPr>
      </p:pic>
      <p:pic>
        <p:nvPicPr>
          <p:cNvPr id="56" name="Picture 55"/>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10800000" flipH="1" flipV="1">
            <a:off x="5010205" y="2617307"/>
            <a:ext cx="869686" cy="869686"/>
          </a:xfrm>
          <a:prstGeom prst="rect">
            <a:avLst/>
          </a:prstGeom>
        </p:spPr>
      </p:pic>
      <p:pic>
        <p:nvPicPr>
          <p:cNvPr id="57" name="Picture 56"/>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10800000" flipH="1" flipV="1">
            <a:off x="3942529" y="2623197"/>
            <a:ext cx="869686" cy="869686"/>
          </a:xfrm>
          <a:prstGeom prst="rect">
            <a:avLst/>
          </a:prstGeom>
        </p:spPr>
      </p:pic>
      <p:pic>
        <p:nvPicPr>
          <p:cNvPr id="58" name="Picture 57"/>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rot="10800000" flipH="1" flipV="1">
            <a:off x="2899747" y="2624780"/>
            <a:ext cx="869686" cy="869686"/>
          </a:xfrm>
          <a:prstGeom prst="rect">
            <a:avLst/>
          </a:prstGeom>
        </p:spPr>
      </p:pic>
      <p:pic>
        <p:nvPicPr>
          <p:cNvPr id="59" name="Picture 58"/>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rot="10800000" flipH="1" flipV="1">
            <a:off x="1846584" y="2624780"/>
            <a:ext cx="862438" cy="869686"/>
          </a:xfrm>
          <a:prstGeom prst="rect">
            <a:avLst/>
          </a:prstGeom>
        </p:spPr>
      </p:pic>
      <p:pic>
        <p:nvPicPr>
          <p:cNvPr id="60" name="Picture 59"/>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rot="10800000" flipH="1" flipV="1">
            <a:off x="8262982" y="4942915"/>
            <a:ext cx="869686" cy="869686"/>
          </a:xfrm>
          <a:prstGeom prst="rect">
            <a:avLst/>
          </a:prstGeom>
        </p:spPr>
      </p:pic>
      <p:pic>
        <p:nvPicPr>
          <p:cNvPr id="61" name="Picture 60"/>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rot="10800000" flipH="1" flipV="1">
            <a:off x="9304670" y="1505857"/>
            <a:ext cx="869686" cy="862438"/>
          </a:xfrm>
          <a:prstGeom prst="rect">
            <a:avLst/>
          </a:prstGeom>
        </p:spPr>
      </p:pic>
      <p:pic>
        <p:nvPicPr>
          <p:cNvPr id="62" name="Picture 61"/>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rot="10800000" flipH="1" flipV="1">
            <a:off x="8243195" y="1498609"/>
            <a:ext cx="862438" cy="869686"/>
          </a:xfrm>
          <a:prstGeom prst="rect">
            <a:avLst/>
          </a:prstGeom>
        </p:spPr>
      </p:pic>
      <p:pic>
        <p:nvPicPr>
          <p:cNvPr id="63" name="Picture 62"/>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rot="10800000" flipH="1" flipV="1">
            <a:off x="7171882" y="1491361"/>
            <a:ext cx="869686" cy="869686"/>
          </a:xfrm>
          <a:prstGeom prst="rect">
            <a:avLst/>
          </a:prstGeom>
        </p:spPr>
      </p:pic>
      <p:pic>
        <p:nvPicPr>
          <p:cNvPr id="64" name="Picture 63"/>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rot="10800000" flipH="1" flipV="1">
            <a:off x="6090513" y="1498609"/>
            <a:ext cx="869686" cy="869686"/>
          </a:xfrm>
          <a:prstGeom prst="rect">
            <a:avLst/>
          </a:prstGeom>
        </p:spPr>
      </p:pic>
      <p:pic>
        <p:nvPicPr>
          <p:cNvPr id="65" name="Picture 64"/>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rot="10800000" flipH="1" flipV="1">
            <a:off x="4998997" y="1495075"/>
            <a:ext cx="869686" cy="869686"/>
          </a:xfrm>
          <a:prstGeom prst="rect">
            <a:avLst/>
          </a:prstGeom>
        </p:spPr>
      </p:pic>
      <p:pic>
        <p:nvPicPr>
          <p:cNvPr id="66" name="Picture 65"/>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rot="10800000" flipH="1" flipV="1">
            <a:off x="3937831" y="1498609"/>
            <a:ext cx="869686" cy="862438"/>
          </a:xfrm>
          <a:prstGeom prst="rect">
            <a:avLst/>
          </a:prstGeom>
        </p:spPr>
      </p:pic>
      <p:pic>
        <p:nvPicPr>
          <p:cNvPr id="67" name="Picture 66"/>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rot="10800000" flipH="1" flipV="1">
            <a:off x="2893944" y="1491361"/>
            <a:ext cx="869686" cy="869686"/>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1827199" y="1490096"/>
            <a:ext cx="886709" cy="886711"/>
          </a:xfrm>
          <a:prstGeom prst="rect">
            <a:avLst/>
          </a:prstGeom>
        </p:spPr>
      </p:pic>
      <p:pic>
        <p:nvPicPr>
          <p:cNvPr id="35" name="Picture 3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flipH="1" flipV="1">
            <a:off x="2899788" y="4908695"/>
            <a:ext cx="886709" cy="886711"/>
          </a:xfrm>
          <a:prstGeom prst="rect">
            <a:avLst/>
          </a:prstGeom>
        </p:spPr>
      </p:pic>
      <p:pic>
        <p:nvPicPr>
          <p:cNvPr id="68" name="Picture 6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flipH="1" flipV="1">
            <a:off x="1827199" y="4897003"/>
            <a:ext cx="886709" cy="886711"/>
          </a:xfrm>
          <a:prstGeom prst="rect">
            <a:avLst/>
          </a:prstGeom>
        </p:spPr>
      </p:pic>
      <p:pic>
        <p:nvPicPr>
          <p:cNvPr id="69" name="Picture 6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0800000" flipH="1" flipV="1">
            <a:off x="6084711" y="4908695"/>
            <a:ext cx="886709" cy="886711"/>
          </a:xfrm>
          <a:prstGeom prst="rect">
            <a:avLst/>
          </a:prstGeom>
        </p:spPr>
      </p:pic>
      <p:pic>
        <p:nvPicPr>
          <p:cNvPr id="70" name="Picture 6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0800000" flipH="1" flipV="1">
            <a:off x="5012607" y="4908695"/>
            <a:ext cx="886709" cy="886711"/>
          </a:xfrm>
          <a:prstGeom prst="rect">
            <a:avLst/>
          </a:prstGeom>
        </p:spPr>
      </p:pic>
      <p:pic>
        <p:nvPicPr>
          <p:cNvPr id="71" name="Picture 7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0800000" flipH="1" flipV="1">
            <a:off x="3940153" y="4897002"/>
            <a:ext cx="886709" cy="886711"/>
          </a:xfrm>
          <a:prstGeom prst="rect">
            <a:avLst/>
          </a:prstGeom>
        </p:spPr>
      </p:pic>
      <p:pic>
        <p:nvPicPr>
          <p:cNvPr id="72" name="Picture 7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10800000" flipH="1" flipV="1">
            <a:off x="7156761" y="4940658"/>
            <a:ext cx="886709" cy="886711"/>
          </a:xfrm>
          <a:prstGeom prst="rect">
            <a:avLst/>
          </a:prstGeom>
        </p:spPr>
      </p:pic>
      <p:pic>
        <p:nvPicPr>
          <p:cNvPr id="73" name="Picture 7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0800000" flipH="1" flipV="1">
            <a:off x="9321899" y="3754627"/>
            <a:ext cx="886709" cy="886711"/>
          </a:xfrm>
          <a:prstGeom prst="rect">
            <a:avLst/>
          </a:prstGeom>
        </p:spPr>
      </p:pic>
      <p:pic>
        <p:nvPicPr>
          <p:cNvPr id="74" name="Picture 7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10800000" flipH="1" flipV="1">
            <a:off x="8227760" y="3772545"/>
            <a:ext cx="886709" cy="886711"/>
          </a:xfrm>
          <a:prstGeom prst="rect">
            <a:avLst/>
          </a:prstGeom>
        </p:spPr>
      </p:pic>
      <p:pic>
        <p:nvPicPr>
          <p:cNvPr id="75" name="Picture 74"/>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rot="10800000" flipH="1" flipV="1">
            <a:off x="7156762" y="3761542"/>
            <a:ext cx="886709" cy="886711"/>
          </a:xfrm>
          <a:prstGeom prst="rect">
            <a:avLst/>
          </a:prstGeom>
        </p:spPr>
      </p:pic>
      <p:pic>
        <p:nvPicPr>
          <p:cNvPr id="76" name="Picture 7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rot="10800000" flipH="1" flipV="1">
            <a:off x="6072163" y="3772545"/>
            <a:ext cx="886709" cy="886711"/>
          </a:xfrm>
          <a:prstGeom prst="rect">
            <a:avLst/>
          </a:prstGeom>
        </p:spPr>
      </p:pic>
      <p:pic>
        <p:nvPicPr>
          <p:cNvPr id="77" name="Picture 7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10800000" flipH="1" flipV="1">
            <a:off x="5001693" y="3772545"/>
            <a:ext cx="886709" cy="886711"/>
          </a:xfrm>
          <a:prstGeom prst="rect">
            <a:avLst/>
          </a:prstGeom>
        </p:spPr>
      </p:pic>
      <p:pic>
        <p:nvPicPr>
          <p:cNvPr id="78" name="Picture 7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10800000" flipH="1" flipV="1">
            <a:off x="3940154" y="3761542"/>
            <a:ext cx="886709" cy="886711"/>
          </a:xfrm>
          <a:prstGeom prst="rect">
            <a:avLst/>
          </a:prstGeom>
        </p:spPr>
      </p:pic>
      <p:pic>
        <p:nvPicPr>
          <p:cNvPr id="79" name="Picture 78"/>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10800000" flipH="1" flipV="1">
            <a:off x="2890690" y="3772545"/>
            <a:ext cx="893919" cy="886711"/>
          </a:xfrm>
          <a:prstGeom prst="rect">
            <a:avLst/>
          </a:prstGeom>
        </p:spPr>
      </p:pic>
      <p:pic>
        <p:nvPicPr>
          <p:cNvPr id="80" name="Picture 79"/>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rot="10800000" flipH="1" flipV="1">
            <a:off x="1827199" y="3772545"/>
            <a:ext cx="886709" cy="886711"/>
          </a:xfrm>
          <a:prstGeom prst="rect">
            <a:avLst/>
          </a:prstGeom>
        </p:spPr>
      </p:pic>
      <p:pic>
        <p:nvPicPr>
          <p:cNvPr id="81" name="Picture 80"/>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rot="10800000" flipH="1" flipV="1">
            <a:off x="9316949" y="4940658"/>
            <a:ext cx="893919" cy="886711"/>
          </a:xfrm>
          <a:prstGeom prst="rect">
            <a:avLst/>
          </a:prstGeom>
        </p:spPr>
      </p:pic>
      <p:pic>
        <p:nvPicPr>
          <p:cNvPr id="82" name="Picture 81"/>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rot="10800000" flipH="1" flipV="1">
            <a:off x="9301516" y="2605987"/>
            <a:ext cx="886709" cy="886711"/>
          </a:xfrm>
          <a:prstGeom prst="rect">
            <a:avLst/>
          </a:prstGeom>
        </p:spPr>
      </p:pic>
      <p:pic>
        <p:nvPicPr>
          <p:cNvPr id="83" name="Picture 82"/>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rot="10800000" flipH="1" flipV="1">
            <a:off x="8217776" y="2597430"/>
            <a:ext cx="893919" cy="886711"/>
          </a:xfrm>
          <a:prstGeom prst="rect">
            <a:avLst/>
          </a:prstGeom>
        </p:spPr>
      </p:pic>
      <p:pic>
        <p:nvPicPr>
          <p:cNvPr id="84" name="Picture 83"/>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rot="10800000" flipH="1" flipV="1">
            <a:off x="7156763" y="2599353"/>
            <a:ext cx="886709" cy="886711"/>
          </a:xfrm>
          <a:prstGeom prst="rect">
            <a:avLst/>
          </a:prstGeom>
        </p:spPr>
      </p:pic>
      <p:pic>
        <p:nvPicPr>
          <p:cNvPr id="85" name="Picture 84"/>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rot="10800000" flipH="1" flipV="1">
            <a:off x="6072164" y="2617307"/>
            <a:ext cx="886709" cy="886711"/>
          </a:xfrm>
          <a:prstGeom prst="rect">
            <a:avLst/>
          </a:prstGeom>
        </p:spPr>
      </p:pic>
      <p:pic>
        <p:nvPicPr>
          <p:cNvPr id="86" name="Picture 85"/>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10800000" flipH="1" flipV="1">
            <a:off x="5012607" y="2605987"/>
            <a:ext cx="886709" cy="886711"/>
          </a:xfrm>
          <a:prstGeom prst="rect">
            <a:avLst/>
          </a:prstGeom>
        </p:spPr>
      </p:pic>
      <p:pic>
        <p:nvPicPr>
          <p:cNvPr id="87" name="Picture 86"/>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10800000" flipH="1" flipV="1">
            <a:off x="3940198" y="2600283"/>
            <a:ext cx="886709" cy="886711"/>
          </a:xfrm>
          <a:prstGeom prst="rect">
            <a:avLst/>
          </a:prstGeom>
        </p:spPr>
      </p:pic>
      <p:pic>
        <p:nvPicPr>
          <p:cNvPr id="88" name="Picture 87"/>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rot="10800000" flipH="1" flipV="1">
            <a:off x="2890048" y="2605987"/>
            <a:ext cx="886709" cy="886711"/>
          </a:xfrm>
          <a:prstGeom prst="rect">
            <a:avLst/>
          </a:prstGeom>
        </p:spPr>
      </p:pic>
      <p:pic>
        <p:nvPicPr>
          <p:cNvPr id="89" name="Picture 88"/>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rot="10800000" flipH="1" flipV="1">
            <a:off x="1818200" y="2626991"/>
            <a:ext cx="886709" cy="886711"/>
          </a:xfrm>
          <a:prstGeom prst="rect">
            <a:avLst/>
          </a:prstGeom>
        </p:spPr>
      </p:pic>
      <p:pic>
        <p:nvPicPr>
          <p:cNvPr id="90" name="Picture 89"/>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rot="10800000" flipH="1" flipV="1">
            <a:off x="8262982" y="4940658"/>
            <a:ext cx="893919" cy="886711"/>
          </a:xfrm>
          <a:prstGeom prst="rect">
            <a:avLst/>
          </a:prstGeom>
        </p:spPr>
      </p:pic>
      <p:pic>
        <p:nvPicPr>
          <p:cNvPr id="91" name="Picture 90"/>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rot="10800000" flipH="1" flipV="1">
            <a:off x="9301517" y="1491421"/>
            <a:ext cx="886709" cy="886711"/>
          </a:xfrm>
          <a:prstGeom prst="rect">
            <a:avLst/>
          </a:prstGeom>
        </p:spPr>
      </p:pic>
      <p:pic>
        <p:nvPicPr>
          <p:cNvPr id="92" name="Picture 91"/>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rot="10800000" flipH="1" flipV="1">
            <a:off x="8238574" y="1490096"/>
            <a:ext cx="886709" cy="886711"/>
          </a:xfrm>
          <a:prstGeom prst="rect">
            <a:avLst/>
          </a:prstGeom>
        </p:spPr>
      </p:pic>
      <p:pic>
        <p:nvPicPr>
          <p:cNvPr id="93" name="Picture 92"/>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rot="10800000" flipH="1" flipV="1">
            <a:off x="7156764" y="1490096"/>
            <a:ext cx="886709" cy="886711"/>
          </a:xfrm>
          <a:prstGeom prst="rect">
            <a:avLst/>
          </a:prstGeom>
        </p:spPr>
      </p:pic>
      <p:pic>
        <p:nvPicPr>
          <p:cNvPr id="94" name="Picture 93"/>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rot="10800000" flipH="1" flipV="1">
            <a:off x="6057042" y="1505857"/>
            <a:ext cx="886709" cy="886711"/>
          </a:xfrm>
          <a:prstGeom prst="rect">
            <a:avLst/>
          </a:prstGeom>
        </p:spPr>
      </p:pic>
      <p:pic>
        <p:nvPicPr>
          <p:cNvPr id="95" name="Picture 94"/>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rot="10800000" flipH="1" flipV="1">
            <a:off x="4992121" y="1491361"/>
            <a:ext cx="886709" cy="886711"/>
          </a:xfrm>
          <a:prstGeom prst="rect">
            <a:avLst/>
          </a:prstGeom>
        </p:spPr>
      </p:pic>
      <p:pic>
        <p:nvPicPr>
          <p:cNvPr id="96" name="Picture 95"/>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rot="10800000" flipH="1" flipV="1">
            <a:off x="3942529" y="1491361"/>
            <a:ext cx="886709" cy="886711"/>
          </a:xfrm>
          <a:prstGeom prst="rect">
            <a:avLst/>
          </a:prstGeom>
        </p:spPr>
      </p:pic>
      <p:pic>
        <p:nvPicPr>
          <p:cNvPr id="97" name="Picture 96"/>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rot="10800000" flipH="1" flipV="1">
            <a:off x="2877608" y="1491361"/>
            <a:ext cx="886709" cy="886711"/>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theme" Target="../theme/theme2.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104.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4.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03.png"/><Relationship Id="rId5" Type="http://schemas.openxmlformats.org/officeDocument/2006/relationships/slideLayout" Target="../slideLayouts/slideLayout14.xml"/><Relationship Id="rId10" Type="http://schemas.openxmlformats.org/officeDocument/2006/relationships/theme" Target="../theme/theme3.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3.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5.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1142" t="15577" r="22498" b="53153"/>
          <a:stretch/>
        </p:blipFill>
        <p:spPr>
          <a:xfrm>
            <a:off x="-11146" y="0"/>
            <a:ext cx="12203146" cy="6858000"/>
          </a:xfrm>
          <a:prstGeom prst="rect">
            <a:avLst/>
          </a:prstGeom>
        </p:spPr>
      </p:pic>
      <p:pic>
        <p:nvPicPr>
          <p:cNvPr id="4" name="Picture 3" descr="LSU_Vet_Med_horz_wht.png"/>
          <p:cNvPicPr>
            <a:picLocks noChangeAspect="1"/>
          </p:cNvPicPr>
          <p:nvPr userDrawn="1"/>
        </p:nvPicPr>
        <p:blipFill>
          <a:blip r:embed="rId3"/>
          <a:stretch>
            <a:fillRect/>
          </a:stretch>
        </p:blipFill>
        <p:spPr>
          <a:xfrm>
            <a:off x="1246007" y="2797197"/>
            <a:ext cx="9903660" cy="1643307"/>
          </a:xfrm>
          <a:prstGeom prst="rect">
            <a:avLst/>
          </a:prstGeom>
        </p:spPr>
      </p:pic>
    </p:spTree>
    <p:extLst>
      <p:ext uri="{BB962C8B-B14F-4D97-AF65-F5344CB8AC3E}">
        <p14:creationId xmlns:p14="http://schemas.microsoft.com/office/powerpoint/2010/main" val="593048962"/>
      </p:ext>
    </p:extLst>
  </p:cSld>
  <p:clrMap bg1="lt1" tx1="dk1" bg2="lt2" tx2="dk2" accent1="accent1" accent2="accent2" accent3="accent3" accent4="accent4" accent5="accent5" accent6="accent6" hlink="hlink" folHlink="folHlink"/>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15688" y="6449950"/>
            <a:ext cx="623621" cy="228661"/>
          </a:xfrm>
          <a:prstGeom prst="rect">
            <a:avLst/>
          </a:prstGeom>
        </p:spPr>
      </p:pic>
      <p:pic>
        <p:nvPicPr>
          <p:cNvPr id="9" name="Picture 8"/>
          <p:cNvPicPr>
            <a:picLocks noChangeAspect="1"/>
          </p:cNvPicPr>
          <p:nvPr/>
        </p:nvPicPr>
        <p:blipFill>
          <a:blip r:embed="rId13"/>
          <a:stretch>
            <a:fillRect/>
          </a:stretch>
        </p:blipFill>
        <p:spPr>
          <a:xfrm>
            <a:off x="919212" y="625761"/>
            <a:ext cx="2138766" cy="1162374"/>
          </a:xfrm>
          <a:prstGeom prst="rect">
            <a:avLst/>
          </a:prstGeom>
        </p:spPr>
      </p:pic>
    </p:spTree>
    <p:extLst>
      <p:ext uri="{BB962C8B-B14F-4D97-AF65-F5344CB8AC3E}">
        <p14:creationId xmlns:p14="http://schemas.microsoft.com/office/powerpoint/2010/main" val="155065638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81" r:id="rId6"/>
    <p:sldLayoutId id="2147483675" r:id="rId7"/>
    <p:sldLayoutId id="2147483679" r:id="rId8"/>
    <p:sldLayoutId id="2147483680" r:id="rId9"/>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0586"/>
            <a:ext cx="12191999" cy="6858000"/>
          </a:xfrm>
          <a:prstGeom prst="rect">
            <a:avLst/>
          </a:prstGeom>
        </p:spPr>
      </p:pic>
      <p:pic>
        <p:nvPicPr>
          <p:cNvPr id="8" name="Picture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15688" y="6449950"/>
            <a:ext cx="623621" cy="228661"/>
          </a:xfrm>
          <a:prstGeom prst="rect">
            <a:avLst/>
          </a:prstGeom>
        </p:spPr>
      </p:pic>
      <p:pic>
        <p:nvPicPr>
          <p:cNvPr id="20" name="Picture 19"/>
          <p:cNvPicPr>
            <a:picLocks noChangeAspect="1"/>
          </p:cNvPicPr>
          <p:nvPr/>
        </p:nvPicPr>
        <p:blipFill>
          <a:blip r:embed="rId13"/>
          <a:stretch>
            <a:fillRect/>
          </a:stretch>
        </p:blipFill>
        <p:spPr>
          <a:xfrm rot="10800000" flipH="1" flipV="1">
            <a:off x="1011896" y="675217"/>
            <a:ext cx="1924771" cy="1046072"/>
          </a:xfrm>
          <a:prstGeom prst="rect">
            <a:avLst/>
          </a:prstGeom>
        </p:spPr>
      </p:pic>
    </p:spTree>
    <p:extLst>
      <p:ext uri="{BB962C8B-B14F-4D97-AF65-F5344CB8AC3E}">
        <p14:creationId xmlns:p14="http://schemas.microsoft.com/office/powerpoint/2010/main" val="2027228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82" r:id="rId6"/>
    <p:sldLayoutId id="2147483678" r:id="rId7"/>
    <p:sldLayoutId id="2147483676" r:id="rId8"/>
    <p:sldLayoutId id="2147483677" r:id="rId9"/>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A5AEEC-AC71-456E-BFCD-E6AF04FCD3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174D80-E1E9-4725-A93C-142E2C4F81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469FCE-B41C-4D07-8345-A918698846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2DFCDF-8F70-47E4-AAA0-7822BF0B4674}" type="datetimeFigureOut">
              <a:rPr lang="en-US" smtClean="0"/>
              <a:t>7/28/2020</a:t>
            </a:fld>
            <a:endParaRPr lang="en-US" dirty="0"/>
          </a:p>
        </p:txBody>
      </p:sp>
      <p:sp>
        <p:nvSpPr>
          <p:cNvPr id="5" name="Footer Placeholder 4">
            <a:extLst>
              <a:ext uri="{FF2B5EF4-FFF2-40B4-BE49-F238E27FC236}">
                <a16:creationId xmlns:a16="http://schemas.microsoft.com/office/drawing/2014/main" id="{0F92F22A-A57F-4531-8937-FD094842A4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2FB4CB5-254A-4DEB-9199-E641D26DAC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83EE9E-FAD4-44F5-9DE4-B2949FDA6FBB}" type="slidenum">
              <a:rPr lang="en-US" smtClean="0"/>
              <a:t>‹#›</a:t>
            </a:fld>
            <a:endParaRPr lang="en-US" dirty="0"/>
          </a:p>
        </p:txBody>
      </p:sp>
      <p:pic>
        <p:nvPicPr>
          <p:cNvPr id="7" name="Picture 6">
            <a:extLst>
              <a:ext uri="{FF2B5EF4-FFF2-40B4-BE49-F238E27FC236}">
                <a16:creationId xmlns:a16="http://schemas.microsoft.com/office/drawing/2014/main" id="{37552E8C-0E8C-4FEF-8D6F-6C89D0DAA1F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9477989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94B4D5-0029-4F0C-94C4-19F920E563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50F791-736F-4ADB-B743-3EE851ECF2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D6CD0A-AA50-4BB7-BCAE-7580F4F381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CB581C-5C47-43BD-8C34-1537B59E45DE}" type="datetimeFigureOut">
              <a:rPr lang="en-US" smtClean="0"/>
              <a:t>7/28/2020</a:t>
            </a:fld>
            <a:endParaRPr lang="en-US"/>
          </a:p>
        </p:txBody>
      </p:sp>
      <p:sp>
        <p:nvSpPr>
          <p:cNvPr id="5" name="Footer Placeholder 4">
            <a:extLst>
              <a:ext uri="{FF2B5EF4-FFF2-40B4-BE49-F238E27FC236}">
                <a16:creationId xmlns:a16="http://schemas.microsoft.com/office/drawing/2014/main" id="{80747270-DD49-4928-81D7-9A505FEC37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B69B58-B0A9-40DF-8E22-B83A0EC6E0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52317D-8E80-46F7-B4E6-00A5CCB07742}" type="slidenum">
              <a:rPr lang="en-US" smtClean="0"/>
              <a:t>‹#›</a:t>
            </a:fld>
            <a:endParaRPr lang="en-US"/>
          </a:p>
        </p:txBody>
      </p:sp>
    </p:spTree>
    <p:extLst>
      <p:ext uri="{BB962C8B-B14F-4D97-AF65-F5344CB8AC3E}">
        <p14:creationId xmlns:p14="http://schemas.microsoft.com/office/powerpoint/2010/main" val="318518737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1.png"/><Relationship Id="rId1" Type="http://schemas.openxmlformats.org/officeDocument/2006/relationships/slideLayout" Target="../slideLayouts/slideLayout19.xml"/><Relationship Id="rId4" Type="http://schemas.openxmlformats.org/officeDocument/2006/relationships/image" Target="../media/image20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203.jp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20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204.jpg"/><Relationship Id="rId2" Type="http://schemas.openxmlformats.org/officeDocument/2006/relationships/image" Target="../media/image203.jp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6296" y="2735848"/>
            <a:ext cx="11535507" cy="1018355"/>
          </a:xfrm>
        </p:spPr>
        <p:txBody>
          <a:bodyPr>
            <a:noAutofit/>
          </a:bodyPr>
          <a:lstStyle/>
          <a:p>
            <a:r>
              <a:rPr lang="en-US" sz="4000" b="1" dirty="0"/>
              <a:t>How to keep your donor’s head in the game.</a:t>
            </a:r>
            <a:r>
              <a:rPr lang="en-US" sz="4000" dirty="0"/>
              <a:t>  </a:t>
            </a:r>
            <a:br>
              <a:rPr lang="en-US" sz="2400" dirty="0"/>
            </a:br>
            <a:r>
              <a:rPr lang="en-US" sz="2400" dirty="0"/>
              <a:t>It’s okay to keep asking for money despite the difficult times, but how do you approach this?</a:t>
            </a:r>
          </a:p>
        </p:txBody>
      </p:sp>
      <p:sp>
        <p:nvSpPr>
          <p:cNvPr id="3" name="Subtitle 2"/>
          <p:cNvSpPr>
            <a:spLocks noGrp="1"/>
          </p:cNvSpPr>
          <p:nvPr>
            <p:ph type="subTitle" idx="1"/>
          </p:nvPr>
        </p:nvSpPr>
        <p:spPr>
          <a:xfrm>
            <a:off x="1317792" y="4013308"/>
            <a:ext cx="4655977" cy="1207326"/>
          </a:xfrm>
        </p:spPr>
        <p:txBody>
          <a:bodyPr>
            <a:normAutofit fontScale="85000" lnSpcReduction="20000"/>
          </a:bodyPr>
          <a:lstStyle/>
          <a:p>
            <a:r>
              <a:rPr lang="en-US" b="1" i="1" dirty="0"/>
              <a:t>Tracy Evans- LSU</a:t>
            </a:r>
          </a:p>
          <a:p>
            <a:r>
              <a:rPr lang="en-US" b="1" i="1" dirty="0"/>
              <a:t>Senior Director of Development</a:t>
            </a:r>
          </a:p>
          <a:p>
            <a:r>
              <a:rPr lang="en-US" b="1" i="1" dirty="0"/>
              <a:t>LSU School of Veterinary Medicine, AgCenter &amp; College of Agriculture</a:t>
            </a:r>
          </a:p>
          <a:p>
            <a:endParaRPr lang="en-US" dirty="0"/>
          </a:p>
          <a:p>
            <a:endParaRPr lang="en-US" b="1" i="1"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6042"/>
                    </a14:imgEffect>
                    <a14:imgEffect>
                      <a14:saturation sat="122000"/>
                    </a14:imgEffect>
                  </a14:imgLayer>
                </a14:imgProps>
              </a:ext>
              <a:ext uri="{28A0092B-C50C-407E-A947-70E740481C1C}">
                <a14:useLocalDpi xmlns:a14="http://schemas.microsoft.com/office/drawing/2010/main" val="0"/>
              </a:ext>
            </a:extLst>
          </a:blip>
          <a:stretch>
            <a:fillRect/>
          </a:stretch>
        </p:blipFill>
        <p:spPr>
          <a:xfrm>
            <a:off x="4194545" y="105100"/>
            <a:ext cx="3609975" cy="1924050"/>
          </a:xfrm>
          <a:prstGeom prst="rect">
            <a:avLst/>
          </a:prstGeom>
          <a:solidFill>
            <a:schemeClr val="accent1">
              <a:alpha val="26000"/>
            </a:schemeClr>
          </a:solidFill>
          <a:effectLst>
            <a:softEdge rad="165100"/>
          </a:effectLst>
        </p:spPr>
      </p:pic>
      <p:sp>
        <p:nvSpPr>
          <p:cNvPr id="6" name="Rectangle 5"/>
          <p:cNvSpPr/>
          <p:nvPr/>
        </p:nvSpPr>
        <p:spPr>
          <a:xfrm>
            <a:off x="4793699" y="1959835"/>
            <a:ext cx="2459841" cy="646331"/>
          </a:xfrm>
          <a:prstGeom prst="rect">
            <a:avLst/>
          </a:prstGeom>
        </p:spPr>
        <p:txBody>
          <a:bodyPr wrap="none">
            <a:spAutoFit/>
          </a:bodyPr>
          <a:lstStyle/>
          <a:p>
            <a:pPr algn="ctr"/>
            <a:r>
              <a:rPr lang="en-US" dirty="0"/>
              <a:t>Breakout 4 - Fundraising</a:t>
            </a:r>
          </a:p>
          <a:p>
            <a:pPr algn="ctr"/>
            <a:r>
              <a:rPr lang="en-US" dirty="0"/>
              <a:t>Thursday, July 30, 2020 </a:t>
            </a:r>
          </a:p>
        </p:txBody>
      </p:sp>
      <p:sp>
        <p:nvSpPr>
          <p:cNvPr id="16" name="Subtitle 2"/>
          <p:cNvSpPr txBox="1">
            <a:spLocks/>
          </p:cNvSpPr>
          <p:nvPr/>
        </p:nvSpPr>
        <p:spPr>
          <a:xfrm>
            <a:off x="5647860" y="4013308"/>
            <a:ext cx="4655977" cy="1207326"/>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i="1" dirty="0"/>
              <a:t>Clayton Forbes, LSU</a:t>
            </a:r>
          </a:p>
          <a:p>
            <a:r>
              <a:rPr lang="en-US" b="1" i="1" dirty="0"/>
              <a:t>Director of Development</a:t>
            </a:r>
          </a:p>
          <a:p>
            <a:r>
              <a:rPr lang="en-US" b="1" i="1" dirty="0"/>
              <a:t>LSU School of Veterinary Medicine, AgCenter &amp; College of Agriculture</a:t>
            </a:r>
          </a:p>
          <a:p>
            <a:endParaRPr lang="en-US" dirty="0"/>
          </a:p>
          <a:p>
            <a:endParaRPr lang="en-US" dirty="0"/>
          </a:p>
          <a:p>
            <a:endParaRPr lang="en-US" b="1" i="1" dirty="0"/>
          </a:p>
        </p:txBody>
      </p:sp>
      <p:pic>
        <p:nvPicPr>
          <p:cNvPr id="7" name="Picture 6" descr="A picture containing drawing&#10;&#10;Description automatically generated">
            <a:extLst>
              <a:ext uri="{FF2B5EF4-FFF2-40B4-BE49-F238E27FC236}">
                <a16:creationId xmlns:a16="http://schemas.microsoft.com/office/drawing/2014/main" id="{F224E372-F7E6-4068-AE65-35A6F2D23464}"/>
              </a:ext>
            </a:extLst>
          </p:cNvPr>
          <p:cNvPicPr>
            <a:picLocks noChangeAspect="1"/>
          </p:cNvPicPr>
          <p:nvPr/>
        </p:nvPicPr>
        <p:blipFill>
          <a:blip r:embed="rId4"/>
          <a:stretch>
            <a:fillRect/>
          </a:stretch>
        </p:blipFill>
        <p:spPr>
          <a:xfrm>
            <a:off x="5039651" y="5379194"/>
            <a:ext cx="1646558" cy="732229"/>
          </a:xfrm>
          <a:prstGeom prst="rect">
            <a:avLst/>
          </a:prstGeom>
        </p:spPr>
      </p:pic>
    </p:spTree>
    <p:extLst>
      <p:ext uri="{BB962C8B-B14F-4D97-AF65-F5344CB8AC3E}">
        <p14:creationId xmlns:p14="http://schemas.microsoft.com/office/powerpoint/2010/main" val="1523716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4B38CF-CFE8-4036-9C70-51CEC6F939B9}"/>
              </a:ext>
            </a:extLst>
          </p:cNvPr>
          <p:cNvSpPr txBox="1"/>
          <p:nvPr/>
        </p:nvSpPr>
        <p:spPr>
          <a:xfrm>
            <a:off x="157254" y="221320"/>
            <a:ext cx="11898848"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Real Donor #</a:t>
            </a:r>
            <a:r>
              <a:rPr lang="en-US" dirty="0">
                <a:solidFill>
                  <a:prstClr val="black"/>
                </a:solidFill>
                <a:latin typeface="Calibri" panose="020F0502020204030204"/>
              </a:rPr>
              <a:t>4</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Calibri" panose="020F0502020204030204"/>
              </a:rPr>
              <a:t>Mr. Ben Wyatt &amp; Mrs. Leslie </a:t>
            </a:r>
            <a:r>
              <a:rPr lang="en-US" sz="2000" b="1" dirty="0" err="1">
                <a:solidFill>
                  <a:prstClr val="black"/>
                </a:solidFill>
                <a:latin typeface="Calibri" panose="020F0502020204030204"/>
              </a:rPr>
              <a:t>Knope</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LSU DVM </a:t>
            </a:r>
          </a:p>
        </p:txBody>
      </p:sp>
      <p:sp>
        <p:nvSpPr>
          <p:cNvPr id="6" name="Rectangle 5">
            <a:extLst>
              <a:ext uri="{FF2B5EF4-FFF2-40B4-BE49-F238E27FC236}">
                <a16:creationId xmlns:a16="http://schemas.microsoft.com/office/drawing/2014/main" id="{D99AA698-1BAB-413A-A0F5-E364DCB868A9}"/>
              </a:ext>
            </a:extLst>
          </p:cNvPr>
          <p:cNvSpPr/>
          <p:nvPr/>
        </p:nvSpPr>
        <p:spPr>
          <a:xfrm>
            <a:off x="89304" y="153617"/>
            <a:ext cx="11945442" cy="1153379"/>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7C09151-43EB-4C6D-BC5B-0B7333B80E9E}"/>
              </a:ext>
            </a:extLst>
          </p:cNvPr>
          <p:cNvSpPr txBox="1"/>
          <p:nvPr/>
        </p:nvSpPr>
        <p:spPr>
          <a:xfrm>
            <a:off x="157253" y="1454408"/>
            <a:ext cx="11916322" cy="378565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Calibri" panose="020F0502020204030204"/>
              </a:rPr>
              <a:t>LSU DVM 1983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Calibri" panose="020F0502020204030204"/>
              </a:rPr>
              <a:t>1</a:t>
            </a:r>
            <a:r>
              <a:rPr lang="en-US" sz="2000" baseline="30000" dirty="0">
                <a:latin typeface="Calibri" panose="020F0502020204030204"/>
              </a:rPr>
              <a:t>st</a:t>
            </a:r>
            <a:r>
              <a:rPr lang="en-US" sz="2000" dirty="0">
                <a:latin typeface="Calibri" panose="020F0502020204030204"/>
              </a:rPr>
              <a:t> visited in Vermont in February 2019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Calibri" panose="020F0502020204030204"/>
              </a:rPr>
              <a:t>Submitted $125K endowed scholarship proposal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Calibri" panose="020F0502020204030204"/>
              </a:rPr>
              <a:t>3 grown children – still supporting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Calibri" panose="020F0502020204030204"/>
              </a:rPr>
              <a:t>COVID 19 strikes </a:t>
            </a:r>
          </a:p>
          <a:p>
            <a:pPr lvl="0">
              <a:defRPr/>
            </a:pPr>
            <a:r>
              <a:rPr lang="en-US" sz="2000" dirty="0"/>
              <a:t>______________________________</a:t>
            </a:r>
          </a:p>
          <a:p>
            <a:pPr lvl="0">
              <a:defRPr/>
            </a:pPr>
            <a:r>
              <a:rPr lang="en-US" sz="2000" dirty="0"/>
              <a:t>Post COVID conversations with Donor</a:t>
            </a:r>
          </a:p>
          <a:p>
            <a:pPr lvl="0">
              <a:defRPr/>
            </a:pPr>
            <a:endParaRPr lang="en-US" sz="2000" dirty="0">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Calibri" panose="020F0502020204030204"/>
              </a:rPr>
              <a:t>Ben originally asks to hold discussion until May 2020</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Calibri" panose="020F0502020204030204"/>
              </a:rPr>
              <a:t>In May he lets me know he is set to retire in June and asked to delay discussion until August 2020</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Calibri" panose="020F0502020204030204"/>
              </a:rPr>
              <a:t>What to do? Be Patient.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latin typeface="Calibri" panose="020F0502020204030204"/>
            </a:endParaRPr>
          </a:p>
        </p:txBody>
      </p:sp>
    </p:spTree>
    <p:extLst>
      <p:ext uri="{BB962C8B-B14F-4D97-AF65-F5344CB8AC3E}">
        <p14:creationId xmlns:p14="http://schemas.microsoft.com/office/powerpoint/2010/main" val="411039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4B38CF-CFE8-4036-9C70-51CEC6F939B9}"/>
              </a:ext>
            </a:extLst>
          </p:cNvPr>
          <p:cNvSpPr txBox="1"/>
          <p:nvPr/>
        </p:nvSpPr>
        <p:spPr>
          <a:xfrm>
            <a:off x="157254" y="221320"/>
            <a:ext cx="11898848"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Real Donor #</a:t>
            </a:r>
            <a:r>
              <a:rPr lang="en-US" noProof="0" dirty="0">
                <a:solidFill>
                  <a:prstClr val="black"/>
                </a:solidFill>
                <a:latin typeface="Calibri" panose="020F0502020204030204"/>
              </a:rPr>
              <a:t>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Calibri" panose="020F0502020204030204"/>
              </a:rPr>
              <a:t>Ms. Donna </a:t>
            </a:r>
            <a:r>
              <a:rPr lang="en-US" sz="2000" b="1" dirty="0" err="1">
                <a:solidFill>
                  <a:prstClr val="black"/>
                </a:solidFill>
                <a:latin typeface="Calibri" panose="020F0502020204030204"/>
              </a:rPr>
              <a:t>Meagle</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LSU DVM </a:t>
            </a:r>
          </a:p>
        </p:txBody>
      </p:sp>
      <p:sp>
        <p:nvSpPr>
          <p:cNvPr id="6" name="Rectangle 5">
            <a:extLst>
              <a:ext uri="{FF2B5EF4-FFF2-40B4-BE49-F238E27FC236}">
                <a16:creationId xmlns:a16="http://schemas.microsoft.com/office/drawing/2014/main" id="{D99AA698-1BAB-413A-A0F5-E364DCB868A9}"/>
              </a:ext>
            </a:extLst>
          </p:cNvPr>
          <p:cNvSpPr/>
          <p:nvPr/>
        </p:nvSpPr>
        <p:spPr>
          <a:xfrm>
            <a:off x="89304" y="153617"/>
            <a:ext cx="11945442" cy="1153379"/>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7C09151-43EB-4C6D-BC5B-0B7333B80E9E}"/>
              </a:ext>
            </a:extLst>
          </p:cNvPr>
          <p:cNvSpPr txBox="1"/>
          <p:nvPr/>
        </p:nvSpPr>
        <p:spPr>
          <a:xfrm>
            <a:off x="157253" y="1454408"/>
            <a:ext cx="11916322" cy="409342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Calibri" panose="020F0502020204030204"/>
              </a:rPr>
              <a:t>LSU DVM 1991</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Calibri" panose="020F0502020204030204"/>
              </a:rPr>
              <a:t>Visited in New Orleans in February 2020</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Calibri" panose="020F0502020204030204"/>
              </a:rPr>
              <a:t>Submitted $1.8 M endowed full-ride scholarship proposal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Calibri" panose="020F0502020204030204"/>
              </a:rPr>
              <a:t>No children </a:t>
            </a:r>
          </a:p>
          <a:p>
            <a:pPr marL="342900" indent="-342900">
              <a:buFont typeface="Arial" panose="020B0604020202020204" pitchFamily="34" charset="0"/>
              <a:buChar char="•"/>
              <a:defRPr/>
            </a:pPr>
            <a:r>
              <a:rPr lang="en-US" sz="2000" dirty="0"/>
              <a:t>Donna originally discussed closing by March 2020 but…</a:t>
            </a:r>
            <a:endParaRPr lang="en-US" sz="2000" dirty="0">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Calibri" panose="020F0502020204030204"/>
              </a:rPr>
              <a:t>COVID 19 strikes </a:t>
            </a:r>
          </a:p>
          <a:p>
            <a:pPr marR="0" lvl="0" algn="l" defTabSz="914400" rtl="0" eaLnBrk="1" fontAlgn="auto" latinLnBrk="0" hangingPunct="1">
              <a:lnSpc>
                <a:spcPct val="100000"/>
              </a:lnSpc>
              <a:spcBef>
                <a:spcPts val="0"/>
              </a:spcBef>
              <a:spcAft>
                <a:spcPts val="0"/>
              </a:spcAft>
              <a:buClrTx/>
              <a:buSzTx/>
              <a:tabLst/>
              <a:defRPr/>
            </a:pPr>
            <a:r>
              <a:rPr lang="en-US" sz="2000" dirty="0">
                <a:latin typeface="Calibri" panose="020F0502020204030204"/>
              </a:rPr>
              <a:t>______________________________</a:t>
            </a:r>
          </a:p>
          <a:p>
            <a:pPr marR="0" lvl="0" algn="l" defTabSz="914400" rtl="0" eaLnBrk="1" fontAlgn="auto" latinLnBrk="0" hangingPunct="1">
              <a:lnSpc>
                <a:spcPct val="100000"/>
              </a:lnSpc>
              <a:spcBef>
                <a:spcPts val="0"/>
              </a:spcBef>
              <a:spcAft>
                <a:spcPts val="0"/>
              </a:spcAft>
              <a:buClrTx/>
              <a:buSzTx/>
              <a:tabLst/>
              <a:defRPr/>
            </a:pPr>
            <a:r>
              <a:rPr lang="en-US" sz="2000" dirty="0">
                <a:latin typeface="Calibri" panose="020F0502020204030204"/>
              </a:rPr>
              <a:t>Post COVID conversations with Donor</a:t>
            </a:r>
          </a:p>
          <a:p>
            <a:pPr marR="0" lvl="0" algn="l" defTabSz="914400" rtl="0" eaLnBrk="1" fontAlgn="auto" latinLnBrk="0" hangingPunct="1">
              <a:lnSpc>
                <a:spcPct val="100000"/>
              </a:lnSpc>
              <a:spcBef>
                <a:spcPts val="0"/>
              </a:spcBef>
              <a:spcAft>
                <a:spcPts val="0"/>
              </a:spcAft>
              <a:buClrTx/>
              <a:buSzTx/>
              <a:tabLst/>
              <a:defRPr/>
            </a:pPr>
            <a:endParaRPr lang="en-US" sz="2000" dirty="0">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Calibri" panose="020F0502020204030204"/>
              </a:rPr>
              <a:t>Now Donna’s advisers say due to stock markets projections for a full-ride scholarship are off the table</a:t>
            </a:r>
          </a:p>
          <a:p>
            <a:pPr marL="342900" lvl="0" indent="-342900">
              <a:buFont typeface="Arial" panose="020B0604020202020204" pitchFamily="34" charset="0"/>
              <a:buChar char="•"/>
              <a:defRPr/>
            </a:pPr>
            <a:r>
              <a:rPr lang="en-US" sz="2000" dirty="0">
                <a:latin typeface="Calibri" panose="020F0502020204030204"/>
              </a:rPr>
              <a:t>Now all accounts </a:t>
            </a:r>
            <a:r>
              <a:rPr lang="en-US" sz="2000" dirty="0"/>
              <a:t>solidified </a:t>
            </a:r>
            <a:r>
              <a:rPr lang="en-US" sz="2000" dirty="0">
                <a:latin typeface="Calibri" panose="020F0502020204030204"/>
              </a:rPr>
              <a:t>and is determining what she can do now.</a:t>
            </a:r>
          </a:p>
          <a:p>
            <a:pPr marL="342900" lvl="0" indent="-342900">
              <a:buFont typeface="Arial" panose="020B0604020202020204" pitchFamily="34" charset="0"/>
              <a:buChar char="•"/>
              <a:defRPr/>
            </a:pPr>
            <a:r>
              <a:rPr lang="en-US" sz="2000" dirty="0">
                <a:latin typeface="Calibri" panose="020F0502020204030204"/>
              </a:rPr>
              <a:t>How to best redirect conversation? Be persistent and prepared.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latin typeface="Calibri" panose="020F0502020204030204"/>
            </a:endParaRPr>
          </a:p>
        </p:txBody>
      </p:sp>
    </p:spTree>
    <p:extLst>
      <p:ext uri="{BB962C8B-B14F-4D97-AF65-F5344CB8AC3E}">
        <p14:creationId xmlns:p14="http://schemas.microsoft.com/office/powerpoint/2010/main" val="3015311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1AA27-D27A-4BA6-A7A7-0CA1A15B15CC}"/>
              </a:ext>
            </a:extLst>
          </p:cNvPr>
          <p:cNvSpPr>
            <a:spLocks noGrp="1"/>
          </p:cNvSpPr>
          <p:nvPr>
            <p:ph type="title"/>
          </p:nvPr>
        </p:nvSpPr>
        <p:spPr/>
        <p:txBody>
          <a:bodyPr/>
          <a:lstStyle/>
          <a:p>
            <a:r>
              <a:rPr lang="en-US" b="1" dirty="0"/>
              <a:t>Donor Input</a:t>
            </a:r>
            <a:endParaRPr lang="en-US" sz="2400" b="1" dirty="0"/>
          </a:p>
        </p:txBody>
      </p:sp>
      <p:sp>
        <p:nvSpPr>
          <p:cNvPr id="3" name="Content Placeholder 2">
            <a:extLst>
              <a:ext uri="{FF2B5EF4-FFF2-40B4-BE49-F238E27FC236}">
                <a16:creationId xmlns:a16="http://schemas.microsoft.com/office/drawing/2014/main" id="{64DBB1FB-69E0-4F0F-BAEA-068CF634E249}"/>
              </a:ext>
            </a:extLst>
          </p:cNvPr>
          <p:cNvSpPr>
            <a:spLocks noGrp="1"/>
          </p:cNvSpPr>
          <p:nvPr>
            <p:ph sz="half" idx="1"/>
          </p:nvPr>
        </p:nvSpPr>
        <p:spPr>
          <a:xfrm>
            <a:off x="838199" y="1366630"/>
            <a:ext cx="9751943" cy="4810333"/>
          </a:xfrm>
        </p:spPr>
        <p:txBody>
          <a:bodyPr>
            <a:normAutofit lnSpcReduction="10000"/>
          </a:bodyPr>
          <a:lstStyle/>
          <a:p>
            <a:r>
              <a:rPr lang="en-US" dirty="0"/>
              <a:t>They want to focus on more impactful short-term smaller gifts.</a:t>
            </a:r>
          </a:p>
          <a:p>
            <a:r>
              <a:rPr lang="en-US" dirty="0"/>
              <a:t>They want flexibility in their payment plans</a:t>
            </a:r>
          </a:p>
          <a:p>
            <a:r>
              <a:rPr lang="en-US" dirty="0"/>
              <a:t>Highlight the positive about LSU and what their gift can do</a:t>
            </a:r>
          </a:p>
          <a:p>
            <a:r>
              <a:rPr lang="en-US" dirty="0"/>
              <a:t>Be prepared to explain the urgency if there is one</a:t>
            </a:r>
          </a:p>
          <a:p>
            <a:r>
              <a:rPr lang="en-US" dirty="0"/>
              <a:t>Options to change and add to gifts later</a:t>
            </a:r>
          </a:p>
          <a:p>
            <a:r>
              <a:rPr lang="en-US" dirty="0"/>
              <a:t>Be grateful for an annual leadership gift knowing that more will come when markets recover</a:t>
            </a:r>
          </a:p>
          <a:p>
            <a:r>
              <a:rPr lang="en-US" dirty="0"/>
              <a:t>Sometimes donors are not going to be as forthcoming with their situation, so be an active listener and look for signs</a:t>
            </a:r>
          </a:p>
          <a:p>
            <a:r>
              <a:rPr lang="en-US" dirty="0"/>
              <a:t>Be patient. We still love LSU, but may need to defer our giving to a better time. Keep the relationship alive. </a:t>
            </a:r>
          </a:p>
          <a:p>
            <a:endParaRPr lang="en-US" dirty="0"/>
          </a:p>
          <a:p>
            <a:endParaRPr lang="en-US" dirty="0"/>
          </a:p>
          <a:p>
            <a:endParaRPr lang="en-US" dirty="0"/>
          </a:p>
        </p:txBody>
      </p:sp>
      <p:sp>
        <p:nvSpPr>
          <p:cNvPr id="5" name="Date Placeholder 4">
            <a:extLst>
              <a:ext uri="{FF2B5EF4-FFF2-40B4-BE49-F238E27FC236}">
                <a16:creationId xmlns:a16="http://schemas.microsoft.com/office/drawing/2014/main" id="{4DDF35B6-F437-45C4-88C3-54DD30887742}"/>
              </a:ext>
            </a:extLst>
          </p:cNvPr>
          <p:cNvSpPr>
            <a:spLocks noGrp="1"/>
          </p:cNvSpPr>
          <p:nvPr>
            <p:ph type="dt" sz="half" idx="10"/>
          </p:nvPr>
        </p:nvSpPr>
        <p:spPr/>
        <p:txBody>
          <a:bodyPr/>
          <a:lstStyle/>
          <a:p>
            <a:fld id="{46555441-3F0B-44BC-9F9E-D96925E76B0F}" type="datetime1">
              <a:rPr lang="en-US" smtClean="0"/>
              <a:t>7/28/2020</a:t>
            </a:fld>
            <a:endParaRPr lang="en-US"/>
          </a:p>
        </p:txBody>
      </p:sp>
      <p:sp>
        <p:nvSpPr>
          <p:cNvPr id="6" name="Slide Number Placeholder 5">
            <a:extLst>
              <a:ext uri="{FF2B5EF4-FFF2-40B4-BE49-F238E27FC236}">
                <a16:creationId xmlns:a16="http://schemas.microsoft.com/office/drawing/2014/main" id="{43C8ED06-3946-45E1-A124-0259946F84B3}"/>
              </a:ext>
            </a:extLst>
          </p:cNvPr>
          <p:cNvSpPr>
            <a:spLocks noGrp="1"/>
          </p:cNvSpPr>
          <p:nvPr>
            <p:ph type="sldNum" sz="quarter" idx="12"/>
          </p:nvPr>
        </p:nvSpPr>
        <p:spPr/>
        <p:txBody>
          <a:bodyPr/>
          <a:lstStyle/>
          <a:p>
            <a:fld id="{3C83EE9E-FAD4-44F5-9DE4-B2949FDA6FBB}" type="slidenum">
              <a:rPr lang="en-US" smtClean="0"/>
              <a:t>13</a:t>
            </a:fld>
            <a:endParaRPr lang="en-US"/>
          </a:p>
        </p:txBody>
      </p:sp>
    </p:spTree>
    <p:extLst>
      <p:ext uri="{BB962C8B-B14F-4D97-AF65-F5344CB8AC3E}">
        <p14:creationId xmlns:p14="http://schemas.microsoft.com/office/powerpoint/2010/main" val="751835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60766-321D-4CF8-BB39-DE5C368D025B}"/>
              </a:ext>
            </a:extLst>
          </p:cNvPr>
          <p:cNvSpPr>
            <a:spLocks noGrp="1"/>
          </p:cNvSpPr>
          <p:nvPr>
            <p:ph type="title"/>
          </p:nvPr>
        </p:nvSpPr>
        <p:spPr/>
        <p:txBody>
          <a:bodyPr/>
          <a:lstStyle/>
          <a:p>
            <a:r>
              <a:rPr lang="en-US" b="1" dirty="0"/>
              <a:t>Inspiration from our Senior DO’s</a:t>
            </a:r>
          </a:p>
        </p:txBody>
      </p:sp>
      <p:sp>
        <p:nvSpPr>
          <p:cNvPr id="3" name="Content Placeholder 2">
            <a:extLst>
              <a:ext uri="{FF2B5EF4-FFF2-40B4-BE49-F238E27FC236}">
                <a16:creationId xmlns:a16="http://schemas.microsoft.com/office/drawing/2014/main" id="{0B48E76B-3291-4D02-BF65-6041B3C5F635}"/>
              </a:ext>
            </a:extLst>
          </p:cNvPr>
          <p:cNvSpPr>
            <a:spLocks noGrp="1"/>
          </p:cNvSpPr>
          <p:nvPr>
            <p:ph idx="1"/>
          </p:nvPr>
        </p:nvSpPr>
        <p:spPr/>
        <p:txBody>
          <a:bodyPr/>
          <a:lstStyle/>
          <a:p>
            <a:r>
              <a:rPr lang="en-US" dirty="0"/>
              <a:t>"We are confronting this challenging situation of the COVID-19 pandemic in the way that you would expect – by continuing with great work in the classroom and beyond, although remotely for now. Understanding that everyone’s individual situation is evolving, your valued partnership is essential for our success and will help us to be even stronger on the other side of this health crisis.  Please accept my sincere appreciation for considering your continued philanthropy and staying connected to the </a:t>
            </a:r>
            <a:r>
              <a:rPr lang="en-US" i="1" dirty="0"/>
              <a:t>(College of Science, Manship, A&amp;D)</a:t>
            </a:r>
            <a:r>
              <a:rPr lang="en-US" dirty="0"/>
              <a:t> at this time.” --- </a:t>
            </a:r>
            <a:r>
              <a:rPr lang="en-US" b="1" dirty="0"/>
              <a:t>Eric Guerin, Senior Director of Development Oak Cohort</a:t>
            </a:r>
          </a:p>
          <a:p>
            <a:endParaRPr lang="en-US" dirty="0"/>
          </a:p>
        </p:txBody>
      </p:sp>
      <p:sp>
        <p:nvSpPr>
          <p:cNvPr id="4" name="Date Placeholder 3">
            <a:extLst>
              <a:ext uri="{FF2B5EF4-FFF2-40B4-BE49-F238E27FC236}">
                <a16:creationId xmlns:a16="http://schemas.microsoft.com/office/drawing/2014/main" id="{47A4662E-5856-462B-A2A7-451812B1147C}"/>
              </a:ext>
            </a:extLst>
          </p:cNvPr>
          <p:cNvSpPr>
            <a:spLocks noGrp="1"/>
          </p:cNvSpPr>
          <p:nvPr>
            <p:ph type="dt" sz="half" idx="10"/>
          </p:nvPr>
        </p:nvSpPr>
        <p:spPr/>
        <p:txBody>
          <a:bodyPr/>
          <a:lstStyle/>
          <a:p>
            <a:fld id="{36868BF1-9AA7-4C53-A965-D2A168CD9BAE}" type="datetime1">
              <a:rPr lang="en-US" smtClean="0"/>
              <a:t>7/28/2020</a:t>
            </a:fld>
            <a:endParaRPr lang="en-US"/>
          </a:p>
        </p:txBody>
      </p:sp>
      <p:sp>
        <p:nvSpPr>
          <p:cNvPr id="5" name="Slide Number Placeholder 4">
            <a:extLst>
              <a:ext uri="{FF2B5EF4-FFF2-40B4-BE49-F238E27FC236}">
                <a16:creationId xmlns:a16="http://schemas.microsoft.com/office/drawing/2014/main" id="{CD0BA540-FD15-4551-8820-27306925E890}"/>
              </a:ext>
            </a:extLst>
          </p:cNvPr>
          <p:cNvSpPr>
            <a:spLocks noGrp="1"/>
          </p:cNvSpPr>
          <p:nvPr>
            <p:ph type="sldNum" sz="quarter" idx="12"/>
          </p:nvPr>
        </p:nvSpPr>
        <p:spPr/>
        <p:txBody>
          <a:bodyPr/>
          <a:lstStyle/>
          <a:p>
            <a:fld id="{3C83EE9E-FAD4-44F5-9DE4-B2949FDA6FBB}" type="slidenum">
              <a:rPr lang="en-US" smtClean="0"/>
              <a:t>14</a:t>
            </a:fld>
            <a:endParaRPr lang="en-US"/>
          </a:p>
        </p:txBody>
      </p:sp>
    </p:spTree>
    <p:extLst>
      <p:ext uri="{BB962C8B-B14F-4D97-AF65-F5344CB8AC3E}">
        <p14:creationId xmlns:p14="http://schemas.microsoft.com/office/powerpoint/2010/main" val="1825169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60766-321D-4CF8-BB39-DE5C368D025B}"/>
              </a:ext>
            </a:extLst>
          </p:cNvPr>
          <p:cNvSpPr>
            <a:spLocks noGrp="1"/>
          </p:cNvSpPr>
          <p:nvPr>
            <p:ph type="title"/>
          </p:nvPr>
        </p:nvSpPr>
        <p:spPr/>
        <p:txBody>
          <a:bodyPr/>
          <a:lstStyle/>
          <a:p>
            <a:r>
              <a:rPr lang="en-US" b="1" dirty="0"/>
              <a:t>Inspiration from our Senior DO’s</a:t>
            </a:r>
          </a:p>
        </p:txBody>
      </p:sp>
      <p:sp>
        <p:nvSpPr>
          <p:cNvPr id="3" name="Content Placeholder 2">
            <a:extLst>
              <a:ext uri="{FF2B5EF4-FFF2-40B4-BE49-F238E27FC236}">
                <a16:creationId xmlns:a16="http://schemas.microsoft.com/office/drawing/2014/main" id="{0B48E76B-3291-4D02-BF65-6041B3C5F635}"/>
              </a:ext>
            </a:extLst>
          </p:cNvPr>
          <p:cNvSpPr>
            <a:spLocks noGrp="1"/>
          </p:cNvSpPr>
          <p:nvPr>
            <p:ph idx="1"/>
          </p:nvPr>
        </p:nvSpPr>
        <p:spPr/>
        <p:txBody>
          <a:bodyPr>
            <a:normAutofit fontScale="92500" lnSpcReduction="10000"/>
          </a:bodyPr>
          <a:lstStyle/>
          <a:p>
            <a:r>
              <a:rPr lang="en-US" dirty="0"/>
              <a:t>“We know that this is an unprecedented time and want to be sure to be sensitive to all that it entails. Based on some of our previous conversations, I wanted to check in to see how are you thinking about your philanthropy at this time.” --- </a:t>
            </a:r>
            <a:r>
              <a:rPr lang="en-US" b="1" dirty="0"/>
              <a:t>Lindsey Fussell, Senior Director of Development, College of Business</a:t>
            </a:r>
          </a:p>
          <a:p>
            <a:pPr marL="0" indent="0">
              <a:buNone/>
            </a:pPr>
            <a:endParaRPr lang="en-US" b="1" dirty="0"/>
          </a:p>
          <a:p>
            <a:r>
              <a:rPr lang="en-US" dirty="0"/>
              <a:t>“While I know we planned to get together this spring to discuss your gift to ____________, I sincerely appreciate how much has changed in a very short amount of time. If this is still something you are considering in the near term, I am available to connect at your convenience. If your timeline has shifted, I completely understand and stand ready to continue the conversation when the time is right for you”.  --- </a:t>
            </a:r>
            <a:r>
              <a:rPr lang="en-US" b="1" dirty="0"/>
              <a:t>Anonymous</a:t>
            </a:r>
          </a:p>
          <a:p>
            <a:pPr marL="0" indent="0">
              <a:buNone/>
            </a:pPr>
            <a:endParaRPr lang="en-US" dirty="0"/>
          </a:p>
          <a:p>
            <a:endParaRPr lang="en-US" b="1" dirty="0"/>
          </a:p>
          <a:p>
            <a:endParaRPr lang="en-US" dirty="0"/>
          </a:p>
        </p:txBody>
      </p:sp>
      <p:sp>
        <p:nvSpPr>
          <p:cNvPr id="4" name="Date Placeholder 3">
            <a:extLst>
              <a:ext uri="{FF2B5EF4-FFF2-40B4-BE49-F238E27FC236}">
                <a16:creationId xmlns:a16="http://schemas.microsoft.com/office/drawing/2014/main" id="{47A4662E-5856-462B-A2A7-451812B1147C}"/>
              </a:ext>
            </a:extLst>
          </p:cNvPr>
          <p:cNvSpPr>
            <a:spLocks noGrp="1"/>
          </p:cNvSpPr>
          <p:nvPr>
            <p:ph type="dt" sz="half" idx="10"/>
          </p:nvPr>
        </p:nvSpPr>
        <p:spPr/>
        <p:txBody>
          <a:bodyPr/>
          <a:lstStyle/>
          <a:p>
            <a:fld id="{36868BF1-9AA7-4C53-A965-D2A168CD9BAE}" type="datetime1">
              <a:rPr lang="en-US" smtClean="0"/>
              <a:t>7/28/2020</a:t>
            </a:fld>
            <a:endParaRPr lang="en-US"/>
          </a:p>
        </p:txBody>
      </p:sp>
      <p:sp>
        <p:nvSpPr>
          <p:cNvPr id="5" name="Slide Number Placeholder 4">
            <a:extLst>
              <a:ext uri="{FF2B5EF4-FFF2-40B4-BE49-F238E27FC236}">
                <a16:creationId xmlns:a16="http://schemas.microsoft.com/office/drawing/2014/main" id="{CD0BA540-FD15-4551-8820-27306925E890}"/>
              </a:ext>
            </a:extLst>
          </p:cNvPr>
          <p:cNvSpPr>
            <a:spLocks noGrp="1"/>
          </p:cNvSpPr>
          <p:nvPr>
            <p:ph type="sldNum" sz="quarter" idx="12"/>
          </p:nvPr>
        </p:nvSpPr>
        <p:spPr/>
        <p:txBody>
          <a:bodyPr/>
          <a:lstStyle/>
          <a:p>
            <a:fld id="{3C83EE9E-FAD4-44F5-9DE4-B2949FDA6FBB}" type="slidenum">
              <a:rPr lang="en-US" smtClean="0"/>
              <a:t>15</a:t>
            </a:fld>
            <a:endParaRPr lang="en-US"/>
          </a:p>
        </p:txBody>
      </p:sp>
    </p:spTree>
    <p:extLst>
      <p:ext uri="{BB962C8B-B14F-4D97-AF65-F5344CB8AC3E}">
        <p14:creationId xmlns:p14="http://schemas.microsoft.com/office/powerpoint/2010/main" val="4176806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60766-321D-4CF8-BB39-DE5C368D025B}"/>
              </a:ext>
            </a:extLst>
          </p:cNvPr>
          <p:cNvSpPr>
            <a:spLocks noGrp="1"/>
          </p:cNvSpPr>
          <p:nvPr>
            <p:ph type="title"/>
          </p:nvPr>
        </p:nvSpPr>
        <p:spPr/>
        <p:txBody>
          <a:bodyPr/>
          <a:lstStyle/>
          <a:p>
            <a:r>
              <a:rPr lang="en-US" b="1" dirty="0"/>
              <a:t>Inspiration from our Senior DO’s</a:t>
            </a:r>
          </a:p>
        </p:txBody>
      </p:sp>
      <p:sp>
        <p:nvSpPr>
          <p:cNvPr id="3" name="Content Placeholder 2">
            <a:extLst>
              <a:ext uri="{FF2B5EF4-FFF2-40B4-BE49-F238E27FC236}">
                <a16:creationId xmlns:a16="http://schemas.microsoft.com/office/drawing/2014/main" id="{0B48E76B-3291-4D02-BF65-6041B3C5F635}"/>
              </a:ext>
            </a:extLst>
          </p:cNvPr>
          <p:cNvSpPr>
            <a:spLocks noGrp="1"/>
          </p:cNvSpPr>
          <p:nvPr>
            <p:ph idx="1"/>
          </p:nvPr>
        </p:nvSpPr>
        <p:spPr/>
        <p:txBody>
          <a:bodyPr/>
          <a:lstStyle/>
          <a:p>
            <a:r>
              <a:rPr lang="en-US" dirty="0"/>
              <a:t>“You have always ensured the success of our students, faculty, and programs with your philanthropic support, and the College of Business would not be what it is today without you. An annual gift in support of Dean’s Excellence Fund at this crucial time will go a long way to provide the Dean with unrestricted support needed to meet the college’s greatest needs. With a single gift, you will reach students and faculty while ensuring the college is a leader in research and economic development”. --- </a:t>
            </a:r>
            <a:r>
              <a:rPr lang="en-US" b="1" dirty="0"/>
              <a:t>Anonymous</a:t>
            </a:r>
          </a:p>
          <a:p>
            <a:endParaRPr lang="en-US" dirty="0"/>
          </a:p>
        </p:txBody>
      </p:sp>
      <p:sp>
        <p:nvSpPr>
          <p:cNvPr id="4" name="Date Placeholder 3">
            <a:extLst>
              <a:ext uri="{FF2B5EF4-FFF2-40B4-BE49-F238E27FC236}">
                <a16:creationId xmlns:a16="http://schemas.microsoft.com/office/drawing/2014/main" id="{47A4662E-5856-462B-A2A7-451812B1147C}"/>
              </a:ext>
            </a:extLst>
          </p:cNvPr>
          <p:cNvSpPr>
            <a:spLocks noGrp="1"/>
          </p:cNvSpPr>
          <p:nvPr>
            <p:ph type="dt" sz="half" idx="10"/>
          </p:nvPr>
        </p:nvSpPr>
        <p:spPr/>
        <p:txBody>
          <a:bodyPr/>
          <a:lstStyle/>
          <a:p>
            <a:fld id="{36868BF1-9AA7-4C53-A965-D2A168CD9BAE}" type="datetime1">
              <a:rPr lang="en-US" smtClean="0"/>
              <a:t>7/28/2020</a:t>
            </a:fld>
            <a:endParaRPr lang="en-US"/>
          </a:p>
        </p:txBody>
      </p:sp>
      <p:sp>
        <p:nvSpPr>
          <p:cNvPr id="5" name="Slide Number Placeholder 4">
            <a:extLst>
              <a:ext uri="{FF2B5EF4-FFF2-40B4-BE49-F238E27FC236}">
                <a16:creationId xmlns:a16="http://schemas.microsoft.com/office/drawing/2014/main" id="{CD0BA540-FD15-4551-8820-27306925E890}"/>
              </a:ext>
            </a:extLst>
          </p:cNvPr>
          <p:cNvSpPr>
            <a:spLocks noGrp="1"/>
          </p:cNvSpPr>
          <p:nvPr>
            <p:ph type="sldNum" sz="quarter" idx="12"/>
          </p:nvPr>
        </p:nvSpPr>
        <p:spPr/>
        <p:txBody>
          <a:bodyPr/>
          <a:lstStyle/>
          <a:p>
            <a:fld id="{3C83EE9E-FAD4-44F5-9DE4-B2949FDA6FBB}" type="slidenum">
              <a:rPr lang="en-US" smtClean="0"/>
              <a:t>16</a:t>
            </a:fld>
            <a:endParaRPr lang="en-US"/>
          </a:p>
        </p:txBody>
      </p:sp>
    </p:spTree>
    <p:extLst>
      <p:ext uri="{BB962C8B-B14F-4D97-AF65-F5344CB8AC3E}">
        <p14:creationId xmlns:p14="http://schemas.microsoft.com/office/powerpoint/2010/main" val="742305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5CD59-69A1-48CB-8441-D6AA668A1EF6}"/>
              </a:ext>
            </a:extLst>
          </p:cNvPr>
          <p:cNvSpPr>
            <a:spLocks noGrp="1"/>
          </p:cNvSpPr>
          <p:nvPr>
            <p:ph type="title"/>
          </p:nvPr>
        </p:nvSpPr>
        <p:spPr/>
        <p:txBody>
          <a:bodyPr/>
          <a:lstStyle/>
          <a:p>
            <a:pPr algn="ctr"/>
            <a:r>
              <a:rPr lang="en-US" b="1" dirty="0"/>
              <a:t>Questions/Comments?</a:t>
            </a:r>
          </a:p>
        </p:txBody>
      </p:sp>
      <p:sp>
        <p:nvSpPr>
          <p:cNvPr id="3" name="Text Placeholder 2">
            <a:extLst>
              <a:ext uri="{FF2B5EF4-FFF2-40B4-BE49-F238E27FC236}">
                <a16:creationId xmlns:a16="http://schemas.microsoft.com/office/drawing/2014/main" id="{2FF26EFE-CC70-4637-A5F4-B180AEFE991D}"/>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89CF1F2E-3766-416E-811C-473524CA0FA1}"/>
              </a:ext>
            </a:extLst>
          </p:cNvPr>
          <p:cNvSpPr>
            <a:spLocks noGrp="1"/>
          </p:cNvSpPr>
          <p:nvPr>
            <p:ph type="dt" sz="half" idx="10"/>
          </p:nvPr>
        </p:nvSpPr>
        <p:spPr/>
        <p:txBody>
          <a:bodyPr/>
          <a:lstStyle/>
          <a:p>
            <a:fld id="{6D67F03D-6879-4F93-B0BD-4EA43DA9CFE3}" type="datetime1">
              <a:rPr lang="en-US" smtClean="0"/>
              <a:t>7/28/2020</a:t>
            </a:fld>
            <a:endParaRPr lang="en-US"/>
          </a:p>
        </p:txBody>
      </p:sp>
      <p:sp>
        <p:nvSpPr>
          <p:cNvPr id="5" name="Slide Number Placeholder 4">
            <a:extLst>
              <a:ext uri="{FF2B5EF4-FFF2-40B4-BE49-F238E27FC236}">
                <a16:creationId xmlns:a16="http://schemas.microsoft.com/office/drawing/2014/main" id="{22A5119F-91CF-4B3A-8161-2EFEDF740548}"/>
              </a:ext>
            </a:extLst>
          </p:cNvPr>
          <p:cNvSpPr>
            <a:spLocks noGrp="1"/>
          </p:cNvSpPr>
          <p:nvPr>
            <p:ph type="sldNum" sz="quarter" idx="12"/>
          </p:nvPr>
        </p:nvSpPr>
        <p:spPr/>
        <p:txBody>
          <a:bodyPr/>
          <a:lstStyle/>
          <a:p>
            <a:fld id="{3C83EE9E-FAD4-44F5-9DE4-B2949FDA6FBB}" type="slidenum">
              <a:rPr lang="en-US" smtClean="0"/>
              <a:t>17</a:t>
            </a:fld>
            <a:endParaRPr lang="en-US"/>
          </a:p>
        </p:txBody>
      </p:sp>
    </p:spTree>
    <p:extLst>
      <p:ext uri="{BB962C8B-B14F-4D97-AF65-F5344CB8AC3E}">
        <p14:creationId xmlns:p14="http://schemas.microsoft.com/office/powerpoint/2010/main" val="1859100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0469121-F802-4724-99E7-0D9D3F264EDF}"/>
              </a:ext>
            </a:extLst>
          </p:cNvPr>
          <p:cNvSpPr>
            <a:spLocks noGrp="1"/>
          </p:cNvSpPr>
          <p:nvPr>
            <p:ph type="dt" sz="half" idx="2"/>
          </p:nvPr>
        </p:nvSpPr>
        <p:spPr/>
        <p:txBody>
          <a:bodyPr/>
          <a:lstStyle/>
          <a:p>
            <a:fld id="{BFE46BBB-4A7D-438A-B4C4-6B889D3CB40B}" type="datetime1">
              <a:rPr lang="en-US" smtClean="0"/>
              <a:t>7/28/2020</a:t>
            </a:fld>
            <a:endParaRPr lang="en-US" dirty="0"/>
          </a:p>
        </p:txBody>
      </p:sp>
      <p:sp>
        <p:nvSpPr>
          <p:cNvPr id="6" name="Slide Number Placeholder 5">
            <a:extLst>
              <a:ext uri="{FF2B5EF4-FFF2-40B4-BE49-F238E27FC236}">
                <a16:creationId xmlns:a16="http://schemas.microsoft.com/office/drawing/2014/main" id="{92D5BF32-3046-4D8D-AD21-34F8A48B259F}"/>
              </a:ext>
            </a:extLst>
          </p:cNvPr>
          <p:cNvSpPr>
            <a:spLocks noGrp="1"/>
          </p:cNvSpPr>
          <p:nvPr>
            <p:ph type="sldNum" sz="quarter" idx="4"/>
          </p:nvPr>
        </p:nvSpPr>
        <p:spPr/>
        <p:txBody>
          <a:bodyPr/>
          <a:lstStyle/>
          <a:p>
            <a:fld id="{05C3F91E-0D18-9647-B89F-469C10A4005D}" type="slidenum">
              <a:rPr lang="en-US" smtClean="0"/>
              <a:pPr/>
              <a:t>3</a:t>
            </a:fld>
            <a:endParaRPr lang="en-US" dirty="0"/>
          </a:p>
        </p:txBody>
      </p:sp>
      <p:sp>
        <p:nvSpPr>
          <p:cNvPr id="13" name="TextBox 12">
            <a:extLst>
              <a:ext uri="{FF2B5EF4-FFF2-40B4-BE49-F238E27FC236}">
                <a16:creationId xmlns:a16="http://schemas.microsoft.com/office/drawing/2014/main" id="{6CD6514D-811A-47A9-925C-C091752774BE}"/>
              </a:ext>
            </a:extLst>
          </p:cNvPr>
          <p:cNvSpPr txBox="1"/>
          <p:nvPr/>
        </p:nvSpPr>
        <p:spPr>
          <a:xfrm>
            <a:off x="291210" y="547475"/>
            <a:ext cx="11712474" cy="5447645"/>
          </a:xfrm>
          <a:prstGeom prst="rect">
            <a:avLst/>
          </a:prstGeom>
          <a:noFill/>
        </p:spPr>
        <p:txBody>
          <a:bodyPr wrap="square" rtlCol="0">
            <a:spAutoFit/>
          </a:bodyPr>
          <a:lstStyle/>
          <a:p>
            <a:r>
              <a:rPr lang="en-US" sz="3000" dirty="0">
                <a:latin typeface="Bookman Old Style" panose="02050604050505020204" pitchFamily="18" charset="0"/>
              </a:rPr>
              <a:t>Evaluate your relationship before the call or crafting a message.</a:t>
            </a:r>
          </a:p>
          <a:p>
            <a:endParaRPr lang="en-US" sz="1200" dirty="0">
              <a:latin typeface="Bookman Old Style" panose="02050604050505020204" pitchFamily="18" charset="0"/>
            </a:endParaRPr>
          </a:p>
          <a:p>
            <a:r>
              <a:rPr lang="en-US" sz="3000" dirty="0">
                <a:latin typeface="Bookman Old Style" panose="02050604050505020204" pitchFamily="18" charset="0"/>
              </a:rPr>
              <a:t>Determine your “happy medium/compromise” </a:t>
            </a:r>
          </a:p>
          <a:p>
            <a:endParaRPr lang="en-US" sz="1200" dirty="0">
              <a:latin typeface="Bookman Old Style" panose="02050604050505020204" pitchFamily="18" charset="0"/>
            </a:endParaRPr>
          </a:p>
          <a:p>
            <a:r>
              <a:rPr lang="en-US" sz="3000" dirty="0">
                <a:latin typeface="Bookman Old Style" panose="02050604050505020204" pitchFamily="18" charset="0"/>
              </a:rPr>
              <a:t>Two heads are better than one . . . Talk it though with a colleague. We are all in this together.</a:t>
            </a:r>
          </a:p>
          <a:p>
            <a:endParaRPr lang="en-US" sz="1200" dirty="0">
              <a:latin typeface="Bookman Old Style" panose="02050604050505020204" pitchFamily="18" charset="0"/>
            </a:endParaRPr>
          </a:p>
          <a:p>
            <a:r>
              <a:rPr lang="en-US" sz="2800" dirty="0">
                <a:latin typeface="Bookman Old Style" panose="02050604050505020204" pitchFamily="18" charset="0"/>
              </a:rPr>
              <a:t>Be prepared to share the immediate impact and necessity of the gift. How will it drive the mission and vision of the University in light of the current crisis.</a:t>
            </a:r>
          </a:p>
          <a:p>
            <a:endParaRPr lang="en-US" sz="1200" dirty="0">
              <a:latin typeface="Bookman Old Style" panose="02050604050505020204" pitchFamily="18" charset="0"/>
            </a:endParaRPr>
          </a:p>
          <a:p>
            <a:r>
              <a:rPr lang="en-US" sz="2800" dirty="0">
                <a:latin typeface="Bookman Old Style" panose="02050604050505020204" pitchFamily="18" charset="0"/>
              </a:rPr>
              <a:t>Don’t make excuses. </a:t>
            </a:r>
          </a:p>
          <a:p>
            <a:endParaRPr lang="en-US" sz="2000" dirty="0">
              <a:latin typeface="Bookman Old Style" panose="02050604050505020204" pitchFamily="18" charset="0"/>
            </a:endParaRPr>
          </a:p>
          <a:p>
            <a:r>
              <a:rPr lang="en-US" dirty="0"/>
              <a:t>	</a:t>
            </a:r>
          </a:p>
        </p:txBody>
      </p:sp>
    </p:spTree>
    <p:extLst>
      <p:ext uri="{BB962C8B-B14F-4D97-AF65-F5344CB8AC3E}">
        <p14:creationId xmlns:p14="http://schemas.microsoft.com/office/powerpoint/2010/main" val="1825864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4B38CF-CFE8-4036-9C70-51CEC6F939B9}"/>
              </a:ext>
            </a:extLst>
          </p:cNvPr>
          <p:cNvSpPr txBox="1"/>
          <p:nvPr/>
        </p:nvSpPr>
        <p:spPr>
          <a:xfrm>
            <a:off x="157254" y="221320"/>
            <a:ext cx="11898848" cy="984885"/>
          </a:xfrm>
          <a:prstGeom prst="rect">
            <a:avLst/>
          </a:prstGeom>
          <a:noFill/>
        </p:spPr>
        <p:txBody>
          <a:bodyPr wrap="square" rtlCol="0">
            <a:spAutoFit/>
          </a:bodyPr>
          <a:lstStyle/>
          <a:p>
            <a:pPr algn="ctr"/>
            <a:r>
              <a:rPr lang="en-US" dirty="0"/>
              <a:t>Donor Hypothetical #1</a:t>
            </a:r>
          </a:p>
          <a:p>
            <a:r>
              <a:rPr lang="en-US" sz="2000" b="1" dirty="0"/>
              <a:t>Art Vandelay, President &amp; CEO of Vandelay Industries</a:t>
            </a:r>
          </a:p>
          <a:p>
            <a:r>
              <a:rPr lang="en-US" sz="2000" b="1" dirty="0"/>
              <a:t>Latex Manufacturing Tycoon</a:t>
            </a:r>
          </a:p>
        </p:txBody>
      </p:sp>
      <p:sp>
        <p:nvSpPr>
          <p:cNvPr id="6" name="Rectangle 5">
            <a:extLst>
              <a:ext uri="{FF2B5EF4-FFF2-40B4-BE49-F238E27FC236}">
                <a16:creationId xmlns:a16="http://schemas.microsoft.com/office/drawing/2014/main" id="{D99AA698-1BAB-413A-A0F5-E364DCB868A9}"/>
              </a:ext>
            </a:extLst>
          </p:cNvPr>
          <p:cNvSpPr/>
          <p:nvPr/>
        </p:nvSpPr>
        <p:spPr>
          <a:xfrm>
            <a:off x="110660" y="221321"/>
            <a:ext cx="11945442" cy="1052588"/>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8" name="TextBox 7">
            <a:extLst>
              <a:ext uri="{FF2B5EF4-FFF2-40B4-BE49-F238E27FC236}">
                <a16:creationId xmlns:a16="http://schemas.microsoft.com/office/drawing/2014/main" id="{67C09151-43EB-4C6D-BC5B-0B7333B80E9E}"/>
              </a:ext>
            </a:extLst>
          </p:cNvPr>
          <p:cNvSpPr txBox="1"/>
          <p:nvPr/>
        </p:nvSpPr>
        <p:spPr>
          <a:xfrm>
            <a:off x="157253" y="1454408"/>
            <a:ext cx="11916322" cy="4524315"/>
          </a:xfrm>
          <a:prstGeom prst="rect">
            <a:avLst/>
          </a:prstGeom>
          <a:noFill/>
        </p:spPr>
        <p:txBody>
          <a:bodyPr wrap="square" rtlCol="0">
            <a:spAutoFit/>
          </a:bodyPr>
          <a:lstStyle/>
          <a:p>
            <a:r>
              <a:rPr lang="en-US" sz="2000" dirty="0"/>
              <a:t>Tracy Evans had 20 different contacts with Art over the course of 3 years, which included 8 face-to-face visits, two of which were events Art and his wife Elaine attended at LSU with Tracy as their host.</a:t>
            </a:r>
          </a:p>
          <a:p>
            <a:endParaRPr lang="en-US" sz="1200" dirty="0"/>
          </a:p>
          <a:p>
            <a:r>
              <a:rPr lang="en-US" sz="2000" dirty="0"/>
              <a:t>In asking the passion question early on, Art expressed to Tracy that he was a first-generation college graduate, and his passion is to pay it forward for other first-generation students.  </a:t>
            </a:r>
          </a:p>
          <a:p>
            <a:endParaRPr lang="en-US" sz="1200" dirty="0"/>
          </a:p>
          <a:p>
            <a:r>
              <a:rPr lang="en-US" sz="2000" dirty="0"/>
              <a:t>When Tracy had dinner with Art and Elaine over the summer, she asked if they would consider a proposal to support scholarships at LSU for first-generation students. Of course, they said yes.</a:t>
            </a:r>
          </a:p>
          <a:p>
            <a:endParaRPr lang="en-US" sz="1200" dirty="0"/>
          </a:p>
          <a:p>
            <a:r>
              <a:rPr lang="en-US" sz="2000" dirty="0"/>
              <a:t>In November of 2019, Tracy presented Art and Elaine with a $1M proposal to fund a first-generation endowment at LSU. They had plans to meet again in the early spring to discuss the gift further.</a:t>
            </a:r>
          </a:p>
          <a:p>
            <a:endParaRPr lang="en-US" sz="1200" dirty="0"/>
          </a:p>
          <a:p>
            <a:r>
              <a:rPr lang="en-US" sz="2000" dirty="0"/>
              <a:t>COVID-19 hit . . . And you all know the rest </a:t>
            </a:r>
          </a:p>
          <a:p>
            <a:endParaRPr lang="en-US" sz="1200" dirty="0"/>
          </a:p>
          <a:p>
            <a:r>
              <a:rPr lang="en-US" sz="2000" dirty="0"/>
              <a:t>Tracy Evans reached out to Art for a call. He shared that although the Latex industry is booming, his personal investments have taken a hit, but he’s still willing to take a call. </a:t>
            </a:r>
          </a:p>
        </p:txBody>
      </p:sp>
    </p:spTree>
    <p:extLst>
      <p:ext uri="{BB962C8B-B14F-4D97-AF65-F5344CB8AC3E}">
        <p14:creationId xmlns:p14="http://schemas.microsoft.com/office/powerpoint/2010/main" val="2276246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0E78E39F-D403-437B-A429-64EC2F648AB7}"/>
              </a:ext>
            </a:extLst>
          </p:cNvPr>
          <p:cNvSpPr txBox="1"/>
          <p:nvPr/>
        </p:nvSpPr>
        <p:spPr>
          <a:xfrm>
            <a:off x="546351" y="433545"/>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dirty="0">
                <a:solidFill>
                  <a:srgbClr val="FFFFFF"/>
                </a:solidFill>
                <a:latin typeface="+mj-lt"/>
                <a:ea typeface="+mj-ea"/>
                <a:cs typeface="+mj-cs"/>
              </a:rPr>
              <a:t>THE CALL</a:t>
            </a:r>
          </a:p>
        </p:txBody>
      </p:sp>
      <p:cxnSp>
        <p:nvCxnSpPr>
          <p:cNvPr id="20" name="Straight Connector 19">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drawing&#10;&#10;Description automatically generated">
            <a:extLst>
              <a:ext uri="{FF2B5EF4-FFF2-40B4-BE49-F238E27FC236}">
                <a16:creationId xmlns:a16="http://schemas.microsoft.com/office/drawing/2014/main" id="{66312888-1430-4DEA-8BF6-3DEF19CB0317}"/>
              </a:ext>
            </a:extLst>
          </p:cNvPr>
          <p:cNvPicPr>
            <a:picLocks noChangeAspect="1"/>
          </p:cNvPicPr>
          <p:nvPr/>
        </p:nvPicPr>
        <p:blipFill>
          <a:blip r:embed="rId3"/>
          <a:stretch>
            <a:fillRect/>
          </a:stretch>
        </p:blipFill>
        <p:spPr>
          <a:xfrm>
            <a:off x="754033" y="547121"/>
            <a:ext cx="973446" cy="1252020"/>
          </a:xfrm>
          <a:prstGeom prst="rect">
            <a:avLst/>
          </a:prstGeom>
          <a:scene3d>
            <a:camera prst="orthographicFront">
              <a:rot lat="0" lon="300000" rev="0"/>
            </a:camera>
            <a:lightRig rig="threePt" dir="t"/>
          </a:scene3d>
        </p:spPr>
      </p:pic>
      <p:cxnSp>
        <p:nvCxnSpPr>
          <p:cNvPr id="22" name="Straight Connector 21">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 name="Picture 9" descr="A drawing of a person&#10;&#10;Description automatically generated">
            <a:extLst>
              <a:ext uri="{FF2B5EF4-FFF2-40B4-BE49-F238E27FC236}">
                <a16:creationId xmlns:a16="http://schemas.microsoft.com/office/drawing/2014/main" id="{640079DA-C8D5-4FCA-9289-8969E327C74E}"/>
              </a:ext>
            </a:extLst>
          </p:cNvPr>
          <p:cNvPicPr>
            <a:picLocks noChangeAspect="1"/>
          </p:cNvPicPr>
          <p:nvPr/>
        </p:nvPicPr>
        <p:blipFill>
          <a:blip r:embed="rId4"/>
          <a:stretch>
            <a:fillRect/>
          </a:stretch>
        </p:blipFill>
        <p:spPr>
          <a:xfrm>
            <a:off x="10336229" y="547121"/>
            <a:ext cx="1229733" cy="1303066"/>
          </a:xfrm>
          <a:prstGeom prst="rect">
            <a:avLst/>
          </a:prstGeom>
        </p:spPr>
      </p:pic>
      <p:sp>
        <p:nvSpPr>
          <p:cNvPr id="5" name="Date Placeholder 4">
            <a:extLst>
              <a:ext uri="{FF2B5EF4-FFF2-40B4-BE49-F238E27FC236}">
                <a16:creationId xmlns:a16="http://schemas.microsoft.com/office/drawing/2014/main" id="{60469121-F802-4724-99E7-0D9D3F264EDF}"/>
              </a:ext>
            </a:extLst>
          </p:cNvPr>
          <p:cNvSpPr>
            <a:spLocks noGrp="1"/>
          </p:cNvSpPr>
          <p:nvPr>
            <p:ph type="dt" sz="half" idx="2"/>
          </p:nvPr>
        </p:nvSpPr>
        <p:spPr>
          <a:xfrm>
            <a:off x="830943" y="6522430"/>
            <a:ext cx="2743200" cy="347472"/>
          </a:xfrm>
        </p:spPr>
        <p:txBody>
          <a:bodyPr vert="horz" lIns="91440" tIns="45720" rIns="91440" bIns="45720" rtlCol="0" anchor="ctr">
            <a:normAutofit/>
          </a:bodyPr>
          <a:lstStyle/>
          <a:p>
            <a:pPr>
              <a:spcAft>
                <a:spcPts val="600"/>
              </a:spcAft>
            </a:pPr>
            <a:fld id="{63F887BF-1D95-4A88-8FEA-9A29564EAD87}" type="datetime1">
              <a:rPr lang="en-US">
                <a:solidFill>
                  <a:srgbClr val="898989"/>
                </a:solidFill>
                <a:latin typeface="+mn-lt"/>
                <a:ea typeface="+mn-ea"/>
                <a:cs typeface="+mn-cs"/>
              </a:rPr>
              <a:pPr>
                <a:spcAft>
                  <a:spcPts val="600"/>
                </a:spcAft>
              </a:pPr>
              <a:t>7/28/2020</a:t>
            </a:fld>
            <a:endParaRPr lang="en-US" dirty="0">
              <a:solidFill>
                <a:srgbClr val="898989"/>
              </a:solidFill>
              <a:latin typeface="+mn-lt"/>
              <a:ea typeface="+mn-ea"/>
              <a:cs typeface="+mn-cs"/>
            </a:endParaRPr>
          </a:p>
        </p:txBody>
      </p:sp>
      <p:sp>
        <p:nvSpPr>
          <p:cNvPr id="6" name="Slide Number Placeholder 5">
            <a:extLst>
              <a:ext uri="{FF2B5EF4-FFF2-40B4-BE49-F238E27FC236}">
                <a16:creationId xmlns:a16="http://schemas.microsoft.com/office/drawing/2014/main" id="{92D5BF32-3046-4D8D-AD21-34F8A48B259F}"/>
              </a:ext>
            </a:extLst>
          </p:cNvPr>
          <p:cNvSpPr>
            <a:spLocks noGrp="1"/>
          </p:cNvSpPr>
          <p:nvPr>
            <p:ph type="sldNum" sz="quarter" idx="4"/>
          </p:nvPr>
        </p:nvSpPr>
        <p:spPr>
          <a:xfrm>
            <a:off x="8603343" y="6522430"/>
            <a:ext cx="2743200" cy="347472"/>
          </a:xfrm>
        </p:spPr>
        <p:txBody>
          <a:bodyPr vert="horz" lIns="91440" tIns="45720" rIns="91440" bIns="45720" rtlCol="0" anchor="ctr">
            <a:normAutofit/>
          </a:bodyPr>
          <a:lstStyle/>
          <a:p>
            <a:pPr>
              <a:spcAft>
                <a:spcPts val="600"/>
              </a:spcAft>
            </a:pPr>
            <a:fld id="{05C3F91E-0D18-9647-B89F-469C10A4005D}" type="slidenum">
              <a:rPr lang="en-US">
                <a:solidFill>
                  <a:srgbClr val="898989"/>
                </a:solidFill>
                <a:latin typeface="+mn-lt"/>
                <a:ea typeface="+mn-ea"/>
                <a:cs typeface="+mn-cs"/>
              </a:rPr>
              <a:pPr>
                <a:spcAft>
                  <a:spcPts val="600"/>
                </a:spcAft>
              </a:pPr>
              <a:t>5</a:t>
            </a:fld>
            <a:endParaRPr lang="en-US" dirty="0">
              <a:solidFill>
                <a:srgbClr val="898989"/>
              </a:solidFill>
              <a:latin typeface="+mn-lt"/>
              <a:ea typeface="+mn-ea"/>
              <a:cs typeface="+mn-cs"/>
            </a:endParaRPr>
          </a:p>
        </p:txBody>
      </p:sp>
      <p:sp>
        <p:nvSpPr>
          <p:cNvPr id="21" name="TextBox 20">
            <a:extLst>
              <a:ext uri="{FF2B5EF4-FFF2-40B4-BE49-F238E27FC236}">
                <a16:creationId xmlns:a16="http://schemas.microsoft.com/office/drawing/2014/main" id="{8CF52ACF-5FFA-49D4-8080-0816CB907DA5}"/>
              </a:ext>
            </a:extLst>
          </p:cNvPr>
          <p:cNvSpPr txBox="1"/>
          <p:nvPr/>
        </p:nvSpPr>
        <p:spPr>
          <a:xfrm>
            <a:off x="379496" y="2405396"/>
            <a:ext cx="5578665" cy="2862322"/>
          </a:xfrm>
          <a:prstGeom prst="rect">
            <a:avLst/>
          </a:prstGeom>
          <a:noFill/>
        </p:spPr>
        <p:txBody>
          <a:bodyPr wrap="square" rtlCol="0">
            <a:spAutoFit/>
          </a:bodyPr>
          <a:lstStyle/>
          <a:p>
            <a:r>
              <a:rPr lang="en-US" b="1" dirty="0"/>
              <a:t>Art</a:t>
            </a:r>
            <a:r>
              <a:rPr lang="en-US" dirty="0"/>
              <a:t>:  Hi Tracy, how are things at LSU right now?</a:t>
            </a:r>
          </a:p>
          <a:p>
            <a:endParaRPr lang="en-US" dirty="0"/>
          </a:p>
          <a:p>
            <a:r>
              <a:rPr lang="en-US" dirty="0"/>
              <a:t>Wow, Tracy, it sounds like LSU is really making a difference.</a:t>
            </a:r>
          </a:p>
          <a:p>
            <a:endParaRPr lang="en-US" dirty="0"/>
          </a:p>
          <a:p>
            <a:r>
              <a:rPr lang="en-US" dirty="0"/>
              <a:t>Well, as I mentioned in my email, my business is doing well, but my personal investments took a hit. I don’t think that Elaine and I are in a position to fund a $1M endowment for the time being. </a:t>
            </a:r>
          </a:p>
          <a:p>
            <a:endParaRPr lang="en-US" dirty="0"/>
          </a:p>
        </p:txBody>
      </p:sp>
      <p:sp>
        <p:nvSpPr>
          <p:cNvPr id="23" name="TextBox 22">
            <a:extLst>
              <a:ext uri="{FF2B5EF4-FFF2-40B4-BE49-F238E27FC236}">
                <a16:creationId xmlns:a16="http://schemas.microsoft.com/office/drawing/2014/main" id="{AB2A6332-4A9C-4872-8F07-A942C5D7AD9D}"/>
              </a:ext>
            </a:extLst>
          </p:cNvPr>
          <p:cNvSpPr txBox="1"/>
          <p:nvPr/>
        </p:nvSpPr>
        <p:spPr>
          <a:xfrm>
            <a:off x="6233841" y="2284999"/>
            <a:ext cx="5817355" cy="4278094"/>
          </a:xfrm>
          <a:prstGeom prst="rect">
            <a:avLst/>
          </a:prstGeom>
          <a:noFill/>
        </p:spPr>
        <p:txBody>
          <a:bodyPr wrap="square" rtlCol="0">
            <a:spAutoFit/>
          </a:bodyPr>
          <a:lstStyle/>
          <a:p>
            <a:r>
              <a:rPr lang="en-US" b="1" dirty="0"/>
              <a:t>Tracy</a:t>
            </a:r>
            <a:r>
              <a:rPr lang="en-US" dirty="0"/>
              <a:t>:  Gives Art an update on all the cool things LSU is doing to support the fight of COVID-19</a:t>
            </a:r>
          </a:p>
          <a:p>
            <a:endParaRPr lang="en-US" sz="1000" dirty="0"/>
          </a:p>
          <a:p>
            <a:r>
              <a:rPr lang="en-US" dirty="0"/>
              <a:t>Thank you for taking my call. I appreciate you sharing your current situation regarding the proposal that I submitted to you and Elaine last year.</a:t>
            </a:r>
          </a:p>
          <a:p>
            <a:endParaRPr lang="en-US" sz="1000" dirty="0"/>
          </a:p>
          <a:p>
            <a:r>
              <a:rPr lang="en-US" dirty="0"/>
              <a:t>I understand, Art, I’m sure this is difficult for you </a:t>
            </a:r>
          </a:p>
          <a:p>
            <a:r>
              <a:rPr lang="en-US" dirty="0"/>
              <a:t>to share. I really felt your passion about supporting first-</a:t>
            </a:r>
          </a:p>
          <a:p>
            <a:r>
              <a:rPr lang="en-US" dirty="0"/>
              <a:t>generation students when we had dinner in the fall. With the hardships that our students are currently experiencing, scholarship support has never been more important. Would you consider funding the spending account of the scholarship at $40,000 annually with the option to establish the endowment when your investments have recovered?</a:t>
            </a:r>
          </a:p>
          <a:p>
            <a:endParaRPr lang="en-US" dirty="0"/>
          </a:p>
        </p:txBody>
      </p:sp>
    </p:spTree>
    <p:extLst>
      <p:ext uri="{BB962C8B-B14F-4D97-AF65-F5344CB8AC3E}">
        <p14:creationId xmlns:p14="http://schemas.microsoft.com/office/powerpoint/2010/main" val="2541754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4B38CF-CFE8-4036-9C70-51CEC6F939B9}"/>
              </a:ext>
            </a:extLst>
          </p:cNvPr>
          <p:cNvSpPr txBox="1"/>
          <p:nvPr/>
        </p:nvSpPr>
        <p:spPr>
          <a:xfrm>
            <a:off x="157254" y="221320"/>
            <a:ext cx="11898848" cy="984885"/>
          </a:xfrm>
          <a:prstGeom prst="rect">
            <a:avLst/>
          </a:prstGeom>
          <a:noFill/>
        </p:spPr>
        <p:txBody>
          <a:bodyPr wrap="square" rtlCol="0">
            <a:spAutoFit/>
          </a:bodyPr>
          <a:lstStyle/>
          <a:p>
            <a:pPr algn="ctr"/>
            <a:r>
              <a:rPr lang="en-US" dirty="0"/>
              <a:t>Real Donor #2</a:t>
            </a:r>
          </a:p>
          <a:p>
            <a:r>
              <a:rPr lang="en-US" sz="2000" b="1" dirty="0"/>
              <a:t>John Smith</a:t>
            </a:r>
          </a:p>
          <a:p>
            <a:r>
              <a:rPr lang="en-US" sz="2000" b="1" dirty="0"/>
              <a:t>Grateful Client of the LSU SVM</a:t>
            </a:r>
          </a:p>
        </p:txBody>
      </p:sp>
      <p:sp>
        <p:nvSpPr>
          <p:cNvPr id="6" name="Rectangle 5">
            <a:extLst>
              <a:ext uri="{FF2B5EF4-FFF2-40B4-BE49-F238E27FC236}">
                <a16:creationId xmlns:a16="http://schemas.microsoft.com/office/drawing/2014/main" id="{D99AA698-1BAB-413A-A0F5-E364DCB868A9}"/>
              </a:ext>
            </a:extLst>
          </p:cNvPr>
          <p:cNvSpPr/>
          <p:nvPr/>
        </p:nvSpPr>
        <p:spPr>
          <a:xfrm>
            <a:off x="89304" y="153618"/>
            <a:ext cx="11945442" cy="1052588"/>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8" name="TextBox 7">
            <a:extLst>
              <a:ext uri="{FF2B5EF4-FFF2-40B4-BE49-F238E27FC236}">
                <a16:creationId xmlns:a16="http://schemas.microsoft.com/office/drawing/2014/main" id="{67C09151-43EB-4C6D-BC5B-0B7333B80E9E}"/>
              </a:ext>
            </a:extLst>
          </p:cNvPr>
          <p:cNvSpPr txBox="1"/>
          <p:nvPr/>
        </p:nvSpPr>
        <p:spPr>
          <a:xfrm>
            <a:off x="129209" y="1273907"/>
            <a:ext cx="11926893" cy="5262979"/>
          </a:xfrm>
          <a:prstGeom prst="rect">
            <a:avLst/>
          </a:prstGeom>
          <a:noFill/>
        </p:spPr>
        <p:txBody>
          <a:bodyPr wrap="square" rtlCol="0">
            <a:spAutoFit/>
          </a:bodyPr>
          <a:lstStyle/>
          <a:p>
            <a:r>
              <a:rPr lang="en-US" sz="2000" dirty="0"/>
              <a:t>Tracy Evans knew John through a family friend. He reached out in 2018 to let share that his dog had been euthanized in the hospital and he was leaving on a 2-week vacation; could I retrieve his ashes for him while he was out of town?</a:t>
            </a:r>
          </a:p>
          <a:p>
            <a:endParaRPr lang="en-US" sz="1000" dirty="0"/>
          </a:p>
          <a:p>
            <a:r>
              <a:rPr lang="en-US" sz="2000" dirty="0"/>
              <a:t>We met when he returned, shared pleasantries and parted ways. To show his appreciation for the care he received, he sent a $500 check to support the Cardiology Department in the VTH. We stayed in touch periodically by text message and email just to check-in. </a:t>
            </a:r>
          </a:p>
          <a:p>
            <a:endParaRPr lang="en-US" sz="1000" dirty="0"/>
          </a:p>
          <a:p>
            <a:r>
              <a:rPr lang="en-US" sz="2000" dirty="0"/>
              <a:t>At the end of 2018 we started emailing about exploring ways to support the Vet School on a broader level. We discussed several options by phone, but didn’t have a chance to actually meet about them until early 2019. When we met, he initially only wanted to give $5,000 to support the Cardiology Department, but I shared with him the option of a blended planned gift to establish an endowment for the department with cash gifts to fund the spending allocation. I was selling the “concept” of perpetuity.  Then COVID-19 hit.</a:t>
            </a:r>
          </a:p>
          <a:p>
            <a:endParaRPr lang="en-US" sz="1000" dirty="0"/>
          </a:p>
          <a:p>
            <a:r>
              <a:rPr lang="en-US" sz="2000" dirty="0"/>
              <a:t>I presented him with a proposal of $85,000, a $60,000 estate gift with a $25,000 cash gift to fund the spending allocation. He was still considering a pledge, but he became concerned about his salary and wanted flexibility in his payments. He was also concerned about being able to meet with his attorney and wasn’t sure how to handle the estate portion of the gift.</a:t>
            </a:r>
          </a:p>
        </p:txBody>
      </p:sp>
    </p:spTree>
    <p:extLst>
      <p:ext uri="{BB962C8B-B14F-4D97-AF65-F5344CB8AC3E}">
        <p14:creationId xmlns:p14="http://schemas.microsoft.com/office/powerpoint/2010/main" val="2707606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CED81-425F-4CE1-BB53-48DEF23B5B5E}"/>
              </a:ext>
            </a:extLst>
          </p:cNvPr>
          <p:cNvSpPr>
            <a:spLocks noGrp="1"/>
          </p:cNvSpPr>
          <p:nvPr>
            <p:ph type="title"/>
          </p:nvPr>
        </p:nvSpPr>
        <p:spPr>
          <a:xfrm>
            <a:off x="838200" y="365125"/>
            <a:ext cx="10515600" cy="936901"/>
          </a:xfrm>
        </p:spPr>
        <p:txBody>
          <a:bodyPr/>
          <a:lstStyle/>
          <a:p>
            <a:r>
              <a:rPr lang="en-US" b="1" dirty="0"/>
              <a:t>Options</a:t>
            </a:r>
          </a:p>
        </p:txBody>
      </p:sp>
      <p:sp>
        <p:nvSpPr>
          <p:cNvPr id="3" name="Date Placeholder 2">
            <a:extLst>
              <a:ext uri="{FF2B5EF4-FFF2-40B4-BE49-F238E27FC236}">
                <a16:creationId xmlns:a16="http://schemas.microsoft.com/office/drawing/2014/main" id="{13AB6638-E4CF-439A-8BB0-2EE4DCBAF9FD}"/>
              </a:ext>
            </a:extLst>
          </p:cNvPr>
          <p:cNvSpPr>
            <a:spLocks noGrp="1"/>
          </p:cNvSpPr>
          <p:nvPr>
            <p:ph type="dt" sz="half" idx="10"/>
          </p:nvPr>
        </p:nvSpPr>
        <p:spPr/>
        <p:txBody>
          <a:bodyPr/>
          <a:lstStyle/>
          <a:p>
            <a:fld id="{5535C53B-5EB4-412F-8CC4-D1936605767C}" type="datetime1">
              <a:rPr lang="en-US" smtClean="0"/>
              <a:t>7/28/2020</a:t>
            </a:fld>
            <a:endParaRPr lang="en-US"/>
          </a:p>
        </p:txBody>
      </p:sp>
      <p:sp>
        <p:nvSpPr>
          <p:cNvPr id="4" name="Slide Number Placeholder 3">
            <a:extLst>
              <a:ext uri="{FF2B5EF4-FFF2-40B4-BE49-F238E27FC236}">
                <a16:creationId xmlns:a16="http://schemas.microsoft.com/office/drawing/2014/main" id="{5EB21CD6-EDB3-4212-BC49-601D24C8A34B}"/>
              </a:ext>
            </a:extLst>
          </p:cNvPr>
          <p:cNvSpPr>
            <a:spLocks noGrp="1"/>
          </p:cNvSpPr>
          <p:nvPr>
            <p:ph type="sldNum" sz="quarter" idx="12"/>
          </p:nvPr>
        </p:nvSpPr>
        <p:spPr/>
        <p:txBody>
          <a:bodyPr/>
          <a:lstStyle/>
          <a:p>
            <a:fld id="{3C83EE9E-FAD4-44F5-9DE4-B2949FDA6FBB}" type="slidenum">
              <a:rPr lang="en-US" smtClean="0"/>
              <a:t>7</a:t>
            </a:fld>
            <a:endParaRPr lang="en-US"/>
          </a:p>
        </p:txBody>
      </p:sp>
      <p:sp>
        <p:nvSpPr>
          <p:cNvPr id="5" name="TextBox 4">
            <a:extLst>
              <a:ext uri="{FF2B5EF4-FFF2-40B4-BE49-F238E27FC236}">
                <a16:creationId xmlns:a16="http://schemas.microsoft.com/office/drawing/2014/main" id="{C6233D89-C99C-43EC-910F-B6527972AB92}"/>
              </a:ext>
            </a:extLst>
          </p:cNvPr>
          <p:cNvSpPr txBox="1"/>
          <p:nvPr/>
        </p:nvSpPr>
        <p:spPr>
          <a:xfrm>
            <a:off x="748747" y="1436032"/>
            <a:ext cx="10515600" cy="3785652"/>
          </a:xfrm>
          <a:prstGeom prst="rect">
            <a:avLst/>
          </a:prstGeom>
          <a:noFill/>
        </p:spPr>
        <p:txBody>
          <a:bodyPr wrap="square" rtlCol="0">
            <a:spAutoFit/>
          </a:bodyPr>
          <a:lstStyle/>
          <a:p>
            <a:r>
              <a:rPr lang="en-US" sz="2000" dirty="0"/>
              <a:t>John shared further that he fully intends to pay the $25,000 in five years, but he wanted the flexibility to adjust his annual payments based on the fluctuation in his salary. </a:t>
            </a:r>
          </a:p>
          <a:p>
            <a:endParaRPr lang="en-US" sz="2000" dirty="0"/>
          </a:p>
          <a:p>
            <a:r>
              <a:rPr lang="en-US" sz="2000" b="1" dirty="0"/>
              <a:t>With the guidance of the LSU Foundation legal counsel, I was able to present John with the following options.</a:t>
            </a:r>
          </a:p>
          <a:p>
            <a:endParaRPr lang="en-US" sz="2000" dirty="0"/>
          </a:p>
          <a:p>
            <a:pPr marL="457200" indent="-457200">
              <a:buAutoNum type="arabicPeriod"/>
            </a:pPr>
            <a:r>
              <a:rPr lang="en-US" sz="2000" dirty="0"/>
              <a:t>Instead of putting specific annual dollar increments for pledge payments, we put a start date of 2020 and an end date of 2024. This way he pays in 5 years, but he’s not obligated to a specific amount each year.</a:t>
            </a:r>
          </a:p>
          <a:p>
            <a:pPr marL="457200" indent="-457200">
              <a:buAutoNum type="arabicPeriod"/>
            </a:pPr>
            <a:endParaRPr lang="en-US" sz="2000" dirty="0"/>
          </a:p>
          <a:p>
            <a:pPr marL="457200" indent="-457200">
              <a:buAutoNum type="arabicPeriod"/>
            </a:pPr>
            <a:r>
              <a:rPr lang="en-US" sz="2000" dirty="0"/>
              <a:t>The legal counsel recommended that we establish the gift agreement and put an endowment conversation clause for whenever he is ready to move forward with the estate part of the gift.</a:t>
            </a:r>
          </a:p>
        </p:txBody>
      </p:sp>
    </p:spTree>
    <p:extLst>
      <p:ext uri="{BB962C8B-B14F-4D97-AF65-F5344CB8AC3E}">
        <p14:creationId xmlns:p14="http://schemas.microsoft.com/office/powerpoint/2010/main" val="2459632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1AA27-D27A-4BA6-A7A7-0CA1A15B15CC}"/>
              </a:ext>
            </a:extLst>
          </p:cNvPr>
          <p:cNvSpPr>
            <a:spLocks noGrp="1"/>
          </p:cNvSpPr>
          <p:nvPr>
            <p:ph type="title"/>
          </p:nvPr>
        </p:nvSpPr>
        <p:spPr/>
        <p:txBody>
          <a:bodyPr/>
          <a:lstStyle/>
          <a:p>
            <a:r>
              <a:rPr lang="en-US" b="1" dirty="0"/>
              <a:t>How to </a:t>
            </a:r>
            <a:r>
              <a:rPr lang="en-US" b="1"/>
              <a:t>Keep Gift </a:t>
            </a:r>
            <a:r>
              <a:rPr lang="en-US" b="1" dirty="0"/>
              <a:t>Conversation Going</a:t>
            </a:r>
            <a:endParaRPr lang="en-US" sz="2400" b="1" dirty="0"/>
          </a:p>
        </p:txBody>
      </p:sp>
      <p:sp>
        <p:nvSpPr>
          <p:cNvPr id="3" name="Content Placeholder 2">
            <a:extLst>
              <a:ext uri="{FF2B5EF4-FFF2-40B4-BE49-F238E27FC236}">
                <a16:creationId xmlns:a16="http://schemas.microsoft.com/office/drawing/2014/main" id="{64DBB1FB-69E0-4F0F-BAEA-068CF634E249}"/>
              </a:ext>
            </a:extLst>
          </p:cNvPr>
          <p:cNvSpPr>
            <a:spLocks noGrp="1"/>
          </p:cNvSpPr>
          <p:nvPr>
            <p:ph sz="half" idx="1"/>
          </p:nvPr>
        </p:nvSpPr>
        <p:spPr>
          <a:xfrm>
            <a:off x="838199" y="1366630"/>
            <a:ext cx="9751943" cy="4810333"/>
          </a:xfrm>
        </p:spPr>
        <p:txBody>
          <a:bodyPr>
            <a:normAutofit fontScale="92500" lnSpcReduction="10000"/>
          </a:bodyPr>
          <a:lstStyle/>
          <a:p>
            <a:endParaRPr lang="en-US" dirty="0"/>
          </a:p>
          <a:p>
            <a:pPr marL="0" indent="0">
              <a:buNone/>
            </a:pPr>
            <a:r>
              <a:rPr lang="en-US" dirty="0"/>
              <a:t>1: Pause – 	Listen, really hear what they are saying so that you 			are in a good position to guide alternatives if 				necessary.</a:t>
            </a:r>
          </a:p>
          <a:p>
            <a:pPr marL="0" indent="0">
              <a:buNone/>
            </a:pPr>
            <a:r>
              <a:rPr lang="en-US" dirty="0"/>
              <a:t>2: Practical –	Based on response, compromise or determine a 			happy medium. Restate their passion and our impact.</a:t>
            </a:r>
          </a:p>
          <a:p>
            <a:pPr marL="0" indent="0">
              <a:buNone/>
            </a:pPr>
            <a:r>
              <a:rPr lang="en-US" dirty="0"/>
              <a:t>3: Patient – 	Advise and redirect the conversation as needed, speak 		from the heart and answer any questions that arise. </a:t>
            </a:r>
          </a:p>
          <a:p>
            <a:pPr marL="0" indent="0">
              <a:buNone/>
            </a:pPr>
            <a:r>
              <a:rPr lang="en-US" dirty="0"/>
              <a:t>4: Persistence &amp; Prepared –Advise and redirect the conversation, speak 		from the heart and answer all questions that arise 			honestly and truthfully. Talk about how COVID 19 did not 		deter our focus.</a:t>
            </a:r>
          </a:p>
          <a:p>
            <a:pPr marL="0" indent="0">
              <a:buNone/>
            </a:pPr>
            <a:endParaRPr lang="en-US" dirty="0"/>
          </a:p>
          <a:p>
            <a:endParaRPr lang="en-US" dirty="0"/>
          </a:p>
          <a:p>
            <a:endParaRPr lang="en-US" dirty="0"/>
          </a:p>
          <a:p>
            <a:endParaRPr lang="en-US" dirty="0"/>
          </a:p>
          <a:p>
            <a:endParaRPr lang="en-US" dirty="0"/>
          </a:p>
        </p:txBody>
      </p:sp>
      <p:sp>
        <p:nvSpPr>
          <p:cNvPr id="5" name="Date Placeholder 4">
            <a:extLst>
              <a:ext uri="{FF2B5EF4-FFF2-40B4-BE49-F238E27FC236}">
                <a16:creationId xmlns:a16="http://schemas.microsoft.com/office/drawing/2014/main" id="{4DDF35B6-F437-45C4-88C3-54DD30887742}"/>
              </a:ext>
            </a:extLst>
          </p:cNvPr>
          <p:cNvSpPr>
            <a:spLocks noGrp="1"/>
          </p:cNvSpPr>
          <p:nvPr>
            <p:ph type="dt" sz="half" idx="10"/>
          </p:nvPr>
        </p:nvSpPr>
        <p:spPr/>
        <p:txBody>
          <a:bodyPr/>
          <a:lstStyle/>
          <a:p>
            <a:fld id="{46555441-3F0B-44BC-9F9E-D96925E76B0F}" type="datetime1">
              <a:rPr lang="en-US" smtClean="0"/>
              <a:t>7/28/2020</a:t>
            </a:fld>
            <a:endParaRPr lang="en-US"/>
          </a:p>
        </p:txBody>
      </p:sp>
      <p:sp>
        <p:nvSpPr>
          <p:cNvPr id="6" name="Slide Number Placeholder 5">
            <a:extLst>
              <a:ext uri="{FF2B5EF4-FFF2-40B4-BE49-F238E27FC236}">
                <a16:creationId xmlns:a16="http://schemas.microsoft.com/office/drawing/2014/main" id="{43C8ED06-3946-45E1-A124-0259946F84B3}"/>
              </a:ext>
            </a:extLst>
          </p:cNvPr>
          <p:cNvSpPr>
            <a:spLocks noGrp="1"/>
          </p:cNvSpPr>
          <p:nvPr>
            <p:ph type="sldNum" sz="quarter" idx="12"/>
          </p:nvPr>
        </p:nvSpPr>
        <p:spPr/>
        <p:txBody>
          <a:bodyPr/>
          <a:lstStyle/>
          <a:p>
            <a:fld id="{3C83EE9E-FAD4-44F5-9DE4-B2949FDA6FBB}" type="slidenum">
              <a:rPr lang="en-US" smtClean="0"/>
              <a:t>8</a:t>
            </a:fld>
            <a:endParaRPr lang="en-US"/>
          </a:p>
        </p:txBody>
      </p:sp>
    </p:spTree>
    <p:extLst>
      <p:ext uri="{BB962C8B-B14F-4D97-AF65-F5344CB8AC3E}">
        <p14:creationId xmlns:p14="http://schemas.microsoft.com/office/powerpoint/2010/main" val="2603242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4B38CF-CFE8-4036-9C70-51CEC6F939B9}"/>
              </a:ext>
            </a:extLst>
          </p:cNvPr>
          <p:cNvSpPr txBox="1"/>
          <p:nvPr/>
        </p:nvSpPr>
        <p:spPr>
          <a:xfrm>
            <a:off x="157254" y="221320"/>
            <a:ext cx="11898848"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Real Donor #</a:t>
            </a:r>
            <a:r>
              <a:rPr lang="en-US" noProof="0" dirty="0">
                <a:solidFill>
                  <a:prstClr val="black"/>
                </a:solidFill>
                <a:latin typeface="Calibri" panose="020F0502020204030204"/>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Calibri" panose="020F0502020204030204"/>
              </a:rPr>
              <a:t>Mr. Ron Swanson</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LSU DVM </a:t>
            </a:r>
          </a:p>
        </p:txBody>
      </p:sp>
      <p:sp>
        <p:nvSpPr>
          <p:cNvPr id="6" name="Rectangle 5">
            <a:extLst>
              <a:ext uri="{FF2B5EF4-FFF2-40B4-BE49-F238E27FC236}">
                <a16:creationId xmlns:a16="http://schemas.microsoft.com/office/drawing/2014/main" id="{D99AA698-1BAB-413A-A0F5-E364DCB868A9}"/>
              </a:ext>
            </a:extLst>
          </p:cNvPr>
          <p:cNvSpPr/>
          <p:nvPr/>
        </p:nvSpPr>
        <p:spPr>
          <a:xfrm>
            <a:off x="89304" y="153617"/>
            <a:ext cx="11945442" cy="1153379"/>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7C09151-43EB-4C6D-BC5B-0B7333B80E9E}"/>
              </a:ext>
            </a:extLst>
          </p:cNvPr>
          <p:cNvSpPr txBox="1"/>
          <p:nvPr/>
        </p:nvSpPr>
        <p:spPr>
          <a:xfrm>
            <a:off x="157253" y="1454408"/>
            <a:ext cx="11916322" cy="378565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Calibri" panose="020F0502020204030204"/>
              </a:rPr>
              <a:t>LSU DVM 1985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Calibri" panose="020F0502020204030204"/>
              </a:rPr>
              <a:t>Visited in Arkansas in November 2019</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Calibri" panose="020F0502020204030204"/>
              </a:rPr>
              <a:t>Submitted $1.2 M endowed full-ride scholarship proposal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Calibri" panose="020F0502020204030204"/>
              </a:rPr>
              <a:t>No children; Takes care of mom</a:t>
            </a:r>
          </a:p>
          <a:p>
            <a:pPr marL="342900" indent="-342900">
              <a:buFont typeface="Arial" panose="020B0604020202020204" pitchFamily="34" charset="0"/>
              <a:buChar char="•"/>
              <a:defRPr/>
            </a:pPr>
            <a:r>
              <a:rPr lang="en-US" sz="2000" dirty="0"/>
              <a:t>Ron revealed in March he was ready to pull trigger on closing gift but…</a:t>
            </a:r>
            <a:endParaRPr lang="en-US" sz="2000" dirty="0">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Calibri" panose="020F0502020204030204"/>
              </a:rPr>
              <a:t>COVID 19 strikes </a:t>
            </a:r>
          </a:p>
          <a:p>
            <a:pPr lvl="0">
              <a:defRPr/>
            </a:pPr>
            <a:r>
              <a:rPr lang="en-US" sz="2000" dirty="0"/>
              <a:t>______________________________</a:t>
            </a:r>
          </a:p>
          <a:p>
            <a:pPr lvl="0">
              <a:defRPr/>
            </a:pPr>
            <a:r>
              <a:rPr lang="en-US" sz="2000" dirty="0"/>
              <a:t>Post COVID conversations with Donor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Calibri" panose="020F0502020204030204"/>
              </a:rPr>
              <a:t>In late June he lets me know he is ready to finalize his will.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Calibri" panose="020F0502020204030204"/>
              </a:rPr>
              <a:t>How to determine a happy medium? Be Practical.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latin typeface="Calibri" panose="020F0502020204030204"/>
            </a:endParaRPr>
          </a:p>
        </p:txBody>
      </p:sp>
    </p:spTree>
    <p:extLst>
      <p:ext uri="{BB962C8B-B14F-4D97-AF65-F5344CB8AC3E}">
        <p14:creationId xmlns:p14="http://schemas.microsoft.com/office/powerpoint/2010/main" val="1599166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0E78E39F-D403-437B-A429-64EC2F648AB7}"/>
              </a:ext>
            </a:extLst>
          </p:cNvPr>
          <p:cNvSpPr txBox="1"/>
          <p:nvPr/>
        </p:nvSpPr>
        <p:spPr>
          <a:xfrm>
            <a:off x="546351" y="433545"/>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dirty="0">
                <a:solidFill>
                  <a:srgbClr val="FFFFFF"/>
                </a:solidFill>
                <a:latin typeface="+mj-lt"/>
                <a:ea typeface="+mj-ea"/>
                <a:cs typeface="+mj-cs"/>
              </a:rPr>
              <a:t>THE CALL</a:t>
            </a:r>
          </a:p>
        </p:txBody>
      </p:sp>
      <p:cxnSp>
        <p:nvCxnSpPr>
          <p:cNvPr id="20" name="Straight Connector 19">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drawing&#10;&#10;Description automatically generated">
            <a:extLst>
              <a:ext uri="{FF2B5EF4-FFF2-40B4-BE49-F238E27FC236}">
                <a16:creationId xmlns:a16="http://schemas.microsoft.com/office/drawing/2014/main" id="{66312888-1430-4DEA-8BF6-3DEF19CB0317}"/>
              </a:ext>
            </a:extLst>
          </p:cNvPr>
          <p:cNvPicPr>
            <a:picLocks noChangeAspect="1"/>
          </p:cNvPicPr>
          <p:nvPr/>
        </p:nvPicPr>
        <p:blipFill>
          <a:blip r:embed="rId2"/>
          <a:stretch>
            <a:fillRect/>
          </a:stretch>
        </p:blipFill>
        <p:spPr>
          <a:xfrm>
            <a:off x="754033" y="547121"/>
            <a:ext cx="973446" cy="1252020"/>
          </a:xfrm>
          <a:prstGeom prst="rect">
            <a:avLst/>
          </a:prstGeom>
          <a:scene3d>
            <a:camera prst="orthographicFront">
              <a:rot lat="0" lon="300000" rev="0"/>
            </a:camera>
            <a:lightRig rig="threePt" dir="t"/>
          </a:scene3d>
        </p:spPr>
      </p:pic>
      <p:cxnSp>
        <p:nvCxnSpPr>
          <p:cNvPr id="22" name="Straight Connector 21">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 name="Picture 9" descr="A drawing of a person&#10;&#10;Description automatically generated">
            <a:extLst>
              <a:ext uri="{FF2B5EF4-FFF2-40B4-BE49-F238E27FC236}">
                <a16:creationId xmlns:a16="http://schemas.microsoft.com/office/drawing/2014/main" id="{640079DA-C8D5-4FCA-9289-8969E327C74E}"/>
              </a:ext>
            </a:extLst>
          </p:cNvPr>
          <p:cNvPicPr>
            <a:picLocks noChangeAspect="1"/>
          </p:cNvPicPr>
          <p:nvPr/>
        </p:nvPicPr>
        <p:blipFill>
          <a:blip r:embed="rId3"/>
          <a:stretch>
            <a:fillRect/>
          </a:stretch>
        </p:blipFill>
        <p:spPr>
          <a:xfrm>
            <a:off x="10336229" y="547121"/>
            <a:ext cx="1229733" cy="1303066"/>
          </a:xfrm>
          <a:prstGeom prst="rect">
            <a:avLst/>
          </a:prstGeom>
        </p:spPr>
      </p:pic>
      <p:sp>
        <p:nvSpPr>
          <p:cNvPr id="5" name="Date Placeholder 4">
            <a:extLst>
              <a:ext uri="{FF2B5EF4-FFF2-40B4-BE49-F238E27FC236}">
                <a16:creationId xmlns:a16="http://schemas.microsoft.com/office/drawing/2014/main" id="{60469121-F802-4724-99E7-0D9D3F264EDF}"/>
              </a:ext>
            </a:extLst>
          </p:cNvPr>
          <p:cNvSpPr>
            <a:spLocks noGrp="1"/>
          </p:cNvSpPr>
          <p:nvPr>
            <p:ph type="dt" sz="half" idx="2"/>
          </p:nvPr>
        </p:nvSpPr>
        <p:spPr>
          <a:xfrm>
            <a:off x="830943" y="6522430"/>
            <a:ext cx="2743200" cy="347472"/>
          </a:xfrm>
        </p:spPr>
        <p:txBody>
          <a:bodyPr vert="horz" lIns="91440" tIns="45720" rIns="91440" bIns="45720" rtlCol="0" anchor="ctr">
            <a:normAutofit/>
          </a:bodyPr>
          <a:lstStyle/>
          <a:p>
            <a:pPr>
              <a:spcAft>
                <a:spcPts val="600"/>
              </a:spcAft>
            </a:pPr>
            <a:fld id="{63F887BF-1D95-4A88-8FEA-9A29564EAD87}" type="datetime1">
              <a:rPr lang="en-US">
                <a:solidFill>
                  <a:srgbClr val="898989"/>
                </a:solidFill>
                <a:latin typeface="+mn-lt"/>
                <a:ea typeface="+mn-ea"/>
                <a:cs typeface="+mn-cs"/>
              </a:rPr>
              <a:pPr>
                <a:spcAft>
                  <a:spcPts val="600"/>
                </a:spcAft>
              </a:pPr>
              <a:t>7/28/2020</a:t>
            </a:fld>
            <a:endParaRPr lang="en-US" dirty="0">
              <a:solidFill>
                <a:srgbClr val="898989"/>
              </a:solidFill>
              <a:latin typeface="+mn-lt"/>
              <a:ea typeface="+mn-ea"/>
              <a:cs typeface="+mn-cs"/>
            </a:endParaRPr>
          </a:p>
        </p:txBody>
      </p:sp>
      <p:sp>
        <p:nvSpPr>
          <p:cNvPr id="6" name="Slide Number Placeholder 5">
            <a:extLst>
              <a:ext uri="{FF2B5EF4-FFF2-40B4-BE49-F238E27FC236}">
                <a16:creationId xmlns:a16="http://schemas.microsoft.com/office/drawing/2014/main" id="{92D5BF32-3046-4D8D-AD21-34F8A48B259F}"/>
              </a:ext>
            </a:extLst>
          </p:cNvPr>
          <p:cNvSpPr>
            <a:spLocks noGrp="1"/>
          </p:cNvSpPr>
          <p:nvPr>
            <p:ph type="sldNum" sz="quarter" idx="4"/>
          </p:nvPr>
        </p:nvSpPr>
        <p:spPr>
          <a:xfrm>
            <a:off x="8603343" y="6522430"/>
            <a:ext cx="2743200" cy="347472"/>
          </a:xfrm>
        </p:spPr>
        <p:txBody>
          <a:bodyPr vert="horz" lIns="91440" tIns="45720" rIns="91440" bIns="45720" rtlCol="0" anchor="ctr">
            <a:normAutofit/>
          </a:bodyPr>
          <a:lstStyle/>
          <a:p>
            <a:pPr>
              <a:spcAft>
                <a:spcPts val="600"/>
              </a:spcAft>
            </a:pPr>
            <a:fld id="{05C3F91E-0D18-9647-B89F-469C10A4005D}" type="slidenum">
              <a:rPr lang="en-US">
                <a:solidFill>
                  <a:srgbClr val="898989"/>
                </a:solidFill>
                <a:latin typeface="+mn-lt"/>
                <a:ea typeface="+mn-ea"/>
                <a:cs typeface="+mn-cs"/>
              </a:rPr>
              <a:pPr>
                <a:spcAft>
                  <a:spcPts val="600"/>
                </a:spcAft>
              </a:pPr>
              <a:t>10</a:t>
            </a:fld>
            <a:endParaRPr lang="en-US" dirty="0">
              <a:solidFill>
                <a:srgbClr val="898989"/>
              </a:solidFill>
              <a:latin typeface="+mn-lt"/>
              <a:ea typeface="+mn-ea"/>
              <a:cs typeface="+mn-cs"/>
            </a:endParaRPr>
          </a:p>
        </p:txBody>
      </p:sp>
      <p:sp>
        <p:nvSpPr>
          <p:cNvPr id="21" name="TextBox 20">
            <a:extLst>
              <a:ext uri="{FF2B5EF4-FFF2-40B4-BE49-F238E27FC236}">
                <a16:creationId xmlns:a16="http://schemas.microsoft.com/office/drawing/2014/main" id="{8CF52ACF-5FFA-49D4-8080-0816CB907DA5}"/>
              </a:ext>
            </a:extLst>
          </p:cNvPr>
          <p:cNvSpPr txBox="1"/>
          <p:nvPr/>
        </p:nvSpPr>
        <p:spPr>
          <a:xfrm>
            <a:off x="314491" y="2238206"/>
            <a:ext cx="5578665" cy="4124206"/>
          </a:xfrm>
          <a:prstGeom prst="rect">
            <a:avLst/>
          </a:prstGeom>
          <a:noFill/>
        </p:spPr>
        <p:txBody>
          <a:bodyPr wrap="square" rtlCol="0">
            <a:spAutoFit/>
          </a:bodyPr>
          <a:lstStyle/>
          <a:p>
            <a:r>
              <a:rPr lang="en-US" b="1" dirty="0"/>
              <a:t>Ron</a:t>
            </a:r>
            <a:r>
              <a:rPr lang="en-US" dirty="0"/>
              <a:t>:  Hi Clayton, how are things at LSU right now?</a:t>
            </a:r>
          </a:p>
          <a:p>
            <a:endParaRPr lang="en-US" b="1" dirty="0"/>
          </a:p>
          <a:p>
            <a:r>
              <a:rPr lang="en-US" b="1" dirty="0"/>
              <a:t>Clayton</a:t>
            </a:r>
            <a:r>
              <a:rPr lang="en-US" dirty="0"/>
              <a:t>: Hi Ron, thank you for taking my call. I appreciate you sharing your current situation regarding the proposal that I submitted to you earlier this year. There are really cool things LSU is doing to support the fight of COVID-19. One is making sure to help find recruiting scholarships for our SVM students to secure the best and the brightest.</a:t>
            </a:r>
          </a:p>
          <a:p>
            <a:endParaRPr lang="en-US" sz="1000" dirty="0"/>
          </a:p>
          <a:p>
            <a:r>
              <a:rPr lang="en-US" b="1" dirty="0"/>
              <a:t>Ron</a:t>
            </a:r>
            <a:r>
              <a:rPr lang="en-US" dirty="0"/>
              <a:t>: Terrific! It sounds like LSU is really focused on making an immediate impact. That makes me feel good as that is where I was leaning before COVID. As I mentioned in my email, my mom is my first priority. I want to finalize my will now and make certain to be able and take care of myself and help the LSU SVM.</a:t>
            </a:r>
          </a:p>
        </p:txBody>
      </p:sp>
      <p:sp>
        <p:nvSpPr>
          <p:cNvPr id="23" name="TextBox 22">
            <a:extLst>
              <a:ext uri="{FF2B5EF4-FFF2-40B4-BE49-F238E27FC236}">
                <a16:creationId xmlns:a16="http://schemas.microsoft.com/office/drawing/2014/main" id="{AB2A6332-4A9C-4872-8F07-A942C5D7AD9D}"/>
              </a:ext>
            </a:extLst>
          </p:cNvPr>
          <p:cNvSpPr txBox="1"/>
          <p:nvPr/>
        </p:nvSpPr>
        <p:spPr>
          <a:xfrm>
            <a:off x="6233841" y="2206993"/>
            <a:ext cx="5817355" cy="2862322"/>
          </a:xfrm>
          <a:prstGeom prst="rect">
            <a:avLst/>
          </a:prstGeom>
          <a:noFill/>
        </p:spPr>
        <p:txBody>
          <a:bodyPr wrap="square" rtlCol="0">
            <a:spAutoFit/>
          </a:bodyPr>
          <a:lstStyle/>
          <a:p>
            <a:r>
              <a:rPr lang="en-US" b="1" dirty="0"/>
              <a:t>Clayton</a:t>
            </a:r>
            <a:r>
              <a:rPr lang="en-US" dirty="0"/>
              <a:t>: (Happy Medium Compromise) Absolutely! We understand, and we want to make sure you and your mom are taken care of first so we can still achieve what you want to do for LSU SVM.</a:t>
            </a:r>
            <a:endParaRPr lang="en-US" sz="1000" dirty="0"/>
          </a:p>
          <a:p>
            <a:endParaRPr lang="en-US" dirty="0"/>
          </a:p>
          <a:p>
            <a:r>
              <a:rPr lang="en-US" dirty="0"/>
              <a:t>I really felt your passion about helping veterinary </a:t>
            </a:r>
          </a:p>
          <a:p>
            <a:r>
              <a:rPr lang="en-US" dirty="0"/>
              <a:t>students with a full-ride scholarship when we had breakfast earlier this year. Would you consider a companion gift to partially fund the spending account of the scholarship at $40,000 annually now?</a:t>
            </a:r>
          </a:p>
        </p:txBody>
      </p:sp>
    </p:spTree>
    <p:extLst>
      <p:ext uri="{BB962C8B-B14F-4D97-AF65-F5344CB8AC3E}">
        <p14:creationId xmlns:p14="http://schemas.microsoft.com/office/powerpoint/2010/main" val="1694665866"/>
      </p:ext>
    </p:extLst>
  </p:cSld>
  <p:clrMapOvr>
    <a:masterClrMapping/>
  </p:clrMapOvr>
</p:sld>
</file>

<file path=ppt/theme/theme1.xml><?xml version="1.0" encoding="utf-8"?>
<a:theme xmlns:a="http://schemas.openxmlformats.org/drawingml/2006/main" name="Cover">
  <a:themeElements>
    <a:clrScheme name="LSU Color Palette">
      <a:dk1>
        <a:srgbClr val="462C79"/>
      </a:dk1>
      <a:lt1>
        <a:srgbClr val="FBCF22"/>
      </a:lt1>
      <a:dk2>
        <a:srgbClr val="000000"/>
      </a:dk2>
      <a:lt2>
        <a:srgbClr val="E7E6E6"/>
      </a:lt2>
      <a:accent1>
        <a:srgbClr val="462C79"/>
      </a:accent1>
      <a:accent2>
        <a:srgbClr val="8364AA"/>
      </a:accent2>
      <a:accent3>
        <a:srgbClr val="C4B3D7"/>
      </a:accent3>
      <a:accent4>
        <a:srgbClr val="D09F2A"/>
      </a:accent4>
      <a:accent5>
        <a:srgbClr val="FBCF22"/>
      </a:accent5>
      <a:accent6>
        <a:srgbClr val="EFECDA"/>
      </a:accent6>
      <a:hlink>
        <a:srgbClr val="8364AA"/>
      </a:hlink>
      <a:folHlink>
        <a:srgbClr val="979797"/>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U Powerpoint Presenation Template" id="{5EBBDF1D-DDD5-4B48-9DB5-39536DC650C4}" vid="{BBD07185-2F8C-D641-90FE-85439192D356}"/>
    </a:ext>
  </a:extLst>
</a:theme>
</file>

<file path=ppt/theme/theme2.xml><?xml version="1.0" encoding="utf-8"?>
<a:theme xmlns:a="http://schemas.openxmlformats.org/drawingml/2006/main" name="White-General">
  <a:themeElements>
    <a:clrScheme name="LSU Color Palette">
      <a:dk1>
        <a:srgbClr val="462C79"/>
      </a:dk1>
      <a:lt1>
        <a:srgbClr val="FBCF22"/>
      </a:lt1>
      <a:dk2>
        <a:srgbClr val="000000"/>
      </a:dk2>
      <a:lt2>
        <a:srgbClr val="E7E6E6"/>
      </a:lt2>
      <a:accent1>
        <a:srgbClr val="462C79"/>
      </a:accent1>
      <a:accent2>
        <a:srgbClr val="8364AA"/>
      </a:accent2>
      <a:accent3>
        <a:srgbClr val="C4B3D7"/>
      </a:accent3>
      <a:accent4>
        <a:srgbClr val="D09F2A"/>
      </a:accent4>
      <a:accent5>
        <a:srgbClr val="FBCF22"/>
      </a:accent5>
      <a:accent6>
        <a:srgbClr val="EFECDA"/>
      </a:accent6>
      <a:hlink>
        <a:srgbClr val="8364AA"/>
      </a:hlink>
      <a:folHlink>
        <a:srgbClr val="979797"/>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U Powerpoint Presenation Template" id="{5EBBDF1D-DDD5-4B48-9DB5-39536DC650C4}" vid="{82381C07-8CEE-F547-A6F2-62F8FDB1CDBD}"/>
    </a:ext>
  </a:extLst>
</a:theme>
</file>

<file path=ppt/theme/theme3.xml><?xml version="1.0" encoding="utf-8"?>
<a:theme xmlns:a="http://schemas.openxmlformats.org/drawingml/2006/main" name="Purple-General">
  <a:themeElements>
    <a:clrScheme name="LSU Color Palette">
      <a:dk1>
        <a:srgbClr val="462C79"/>
      </a:dk1>
      <a:lt1>
        <a:srgbClr val="FBCF22"/>
      </a:lt1>
      <a:dk2>
        <a:srgbClr val="000000"/>
      </a:dk2>
      <a:lt2>
        <a:srgbClr val="E7E6E6"/>
      </a:lt2>
      <a:accent1>
        <a:srgbClr val="462C79"/>
      </a:accent1>
      <a:accent2>
        <a:srgbClr val="8364AA"/>
      </a:accent2>
      <a:accent3>
        <a:srgbClr val="C4B3D7"/>
      </a:accent3>
      <a:accent4>
        <a:srgbClr val="D09F2A"/>
      </a:accent4>
      <a:accent5>
        <a:srgbClr val="FBCF22"/>
      </a:accent5>
      <a:accent6>
        <a:srgbClr val="EFECDA"/>
      </a:accent6>
      <a:hlink>
        <a:srgbClr val="8364AA"/>
      </a:hlink>
      <a:folHlink>
        <a:srgbClr val="979797"/>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U Powerpoint Presenation Template" id="{5EBBDF1D-DDD5-4B48-9DB5-39536DC650C4}" vid="{B8007461-8EE4-C841-B085-6CF0CA7B2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1355</TotalTime>
  <Words>2692</Words>
  <Application>Microsoft Office PowerPoint</Application>
  <PresentationFormat>Widescreen</PresentationFormat>
  <Paragraphs>195</Paragraphs>
  <Slides>16</Slides>
  <Notes>6</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16</vt:i4>
      </vt:variant>
    </vt:vector>
  </HeadingPairs>
  <TitlesOfParts>
    <vt:vector size="26" baseType="lpstr">
      <vt:lpstr>Arial</vt:lpstr>
      <vt:lpstr>Bookman Old Style</vt:lpstr>
      <vt:lpstr>Calibri</vt:lpstr>
      <vt:lpstr>Calibri Light</vt:lpstr>
      <vt:lpstr>Helvetica</vt:lpstr>
      <vt:lpstr>Cover</vt:lpstr>
      <vt:lpstr>White-General</vt:lpstr>
      <vt:lpstr>Purple-General</vt:lpstr>
      <vt:lpstr>Office Theme</vt:lpstr>
      <vt:lpstr>1_Office Theme</vt:lpstr>
      <vt:lpstr>How to keep your donor’s head in the game.   It’s okay to keep asking for money despite the difficult times, but how do you approach this?</vt:lpstr>
      <vt:lpstr>PowerPoint Presentation</vt:lpstr>
      <vt:lpstr>PowerPoint Presentation</vt:lpstr>
      <vt:lpstr>PowerPoint Presentation</vt:lpstr>
      <vt:lpstr>PowerPoint Presentation</vt:lpstr>
      <vt:lpstr>Options</vt:lpstr>
      <vt:lpstr>How to Keep Gift Conversation Going</vt:lpstr>
      <vt:lpstr>PowerPoint Presentation</vt:lpstr>
      <vt:lpstr>PowerPoint Presentation</vt:lpstr>
      <vt:lpstr>PowerPoint Presentation</vt:lpstr>
      <vt:lpstr>PowerPoint Presentation</vt:lpstr>
      <vt:lpstr>Donor Input</vt:lpstr>
      <vt:lpstr>Inspiration from our Senior DO’s</vt:lpstr>
      <vt:lpstr>Inspiration from our Senior DO’s</vt:lpstr>
      <vt:lpstr>Inspiration from our Senior DO’s</vt:lpstr>
      <vt:lpstr>Questions/Comments?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Tracy Evans</dc:creator>
  <cp:lastModifiedBy>Tracy Evans</cp:lastModifiedBy>
  <cp:revision>89</cp:revision>
  <dcterms:created xsi:type="dcterms:W3CDTF">2020-04-17T02:39:49Z</dcterms:created>
  <dcterms:modified xsi:type="dcterms:W3CDTF">2020-07-28T16:29:57Z</dcterms:modified>
</cp:coreProperties>
</file>